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99"/>
  </p:notesMasterIdLst>
  <p:handoutMasterIdLst>
    <p:handoutMasterId r:id="rId100"/>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75" r:id="rId19"/>
    <p:sldId id="1310" r:id="rId20"/>
    <p:sldId id="1315" r:id="rId21"/>
    <p:sldId id="1365" r:id="rId22"/>
    <p:sldId id="1372" r:id="rId23"/>
    <p:sldId id="1374" r:id="rId24"/>
    <p:sldId id="2789" r:id="rId25"/>
    <p:sldId id="1380" r:id="rId26"/>
    <p:sldId id="1387" r:id="rId27"/>
    <p:sldId id="1388" r:id="rId28"/>
    <p:sldId id="1399" r:id="rId29"/>
    <p:sldId id="1400" r:id="rId30"/>
    <p:sldId id="1385" r:id="rId31"/>
    <p:sldId id="1386" r:id="rId32"/>
    <p:sldId id="1311" r:id="rId33"/>
    <p:sldId id="1346" r:id="rId34"/>
    <p:sldId id="1312" r:id="rId35"/>
    <p:sldId id="1313" r:id="rId36"/>
    <p:sldId id="1318" r:id="rId37"/>
    <p:sldId id="1397" r:id="rId38"/>
    <p:sldId id="1317" r:id="rId39"/>
    <p:sldId id="1383" r:id="rId40"/>
    <p:sldId id="1316" r:id="rId41"/>
    <p:sldId id="1393" r:id="rId42"/>
    <p:sldId id="1398" r:id="rId43"/>
    <p:sldId id="1373" r:id="rId44"/>
    <p:sldId id="1322" r:id="rId45"/>
    <p:sldId id="1366" r:id="rId46"/>
    <p:sldId id="1376" r:id="rId47"/>
    <p:sldId id="1377" r:id="rId48"/>
    <p:sldId id="1371" r:id="rId49"/>
    <p:sldId id="1321" r:id="rId50"/>
    <p:sldId id="1319" r:id="rId51"/>
    <p:sldId id="1392" r:id="rId52"/>
    <p:sldId id="1395" r:id="rId53"/>
    <p:sldId id="1396" r:id="rId54"/>
    <p:sldId id="1394" r:id="rId55"/>
    <p:sldId id="1367" r:id="rId56"/>
    <p:sldId id="1320" r:id="rId57"/>
    <p:sldId id="1329" r:id="rId58"/>
    <p:sldId id="1378" r:id="rId59"/>
    <p:sldId id="1384" r:id="rId60"/>
    <p:sldId id="1391" r:id="rId61"/>
    <p:sldId id="1381" r:id="rId62"/>
    <p:sldId id="1390" r:id="rId63"/>
    <p:sldId id="1389" r:id="rId64"/>
    <p:sldId id="1382" r:id="rId65"/>
    <p:sldId id="1353" r:id="rId66"/>
    <p:sldId id="1369" r:id="rId67"/>
    <p:sldId id="1359" r:id="rId68"/>
    <p:sldId id="1326" r:id="rId69"/>
    <p:sldId id="1328" r:id="rId70"/>
    <p:sldId id="1330" r:id="rId71"/>
    <p:sldId id="1331" r:id="rId72"/>
    <p:sldId id="1332" r:id="rId73"/>
    <p:sldId id="1333" r:id="rId74"/>
    <p:sldId id="1334" r:id="rId75"/>
    <p:sldId id="1336" r:id="rId76"/>
    <p:sldId id="1337" r:id="rId77"/>
    <p:sldId id="1338" r:id="rId78"/>
    <p:sldId id="1339" r:id="rId79"/>
    <p:sldId id="1340" r:id="rId80"/>
    <p:sldId id="1341" r:id="rId81"/>
    <p:sldId id="1342" r:id="rId82"/>
    <p:sldId id="1343" r:id="rId83"/>
    <p:sldId id="1344" r:id="rId84"/>
    <p:sldId id="1345" r:id="rId85"/>
    <p:sldId id="1347" r:id="rId86"/>
    <p:sldId id="1348" r:id="rId87"/>
    <p:sldId id="1349" r:id="rId88"/>
    <p:sldId id="1350" r:id="rId89"/>
    <p:sldId id="1351" r:id="rId90"/>
    <p:sldId id="1352" r:id="rId91"/>
    <p:sldId id="1354" r:id="rId92"/>
    <p:sldId id="1355" r:id="rId93"/>
    <p:sldId id="1356" r:id="rId94"/>
    <p:sldId id="1357" r:id="rId95"/>
    <p:sldId id="1358" r:id="rId96"/>
    <p:sldId id="1360" r:id="rId97"/>
    <p:sldId id="1248" r:id="rId9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Lst>
        </p14:section>
        <p14:section name="Security and Identity" id="{5E3C52FA-00F2-40ED-A3B9-A7611893FF0C}">
          <p14:sldIdLst>
            <p14:sldId id="1374"/>
            <p14:sldId id="2789"/>
            <p14:sldId id="1380"/>
            <p14:sldId id="1387"/>
            <p14:sldId id="1388"/>
            <p14:sldId id="1399"/>
            <p14:sldId id="1400"/>
          </p14:sldIdLst>
        </p14:section>
        <p14:section name="Monitoring and Management" id="{28AA5DD4-0222-4485-8A64-B64A471FEDD1}">
          <p14:sldIdLst>
            <p14:sldId id="1385"/>
            <p14:sldId id="1386"/>
            <p14:sldId id="1311"/>
            <p14:sldId id="1346"/>
            <p14:sldId id="1312"/>
            <p14:sldId id="1313"/>
            <p14:sldId id="1318"/>
            <p14:sldId id="1397"/>
            <p14:sldId id="1317"/>
            <p14:sldId id="1383"/>
            <p14:sldId id="1316"/>
            <p14:sldId id="1393"/>
            <p14:sldId id="1398"/>
          </p14:sldIdLst>
        </p14:section>
        <p14:section name="Compute" id="{FB7D2959-E17D-4DC7-96EF-027B33C29860}">
          <p14:sldIdLst>
            <p14:sldId id="1373"/>
            <p14:sldId id="1322"/>
            <p14:sldId id="1366"/>
            <p14:sldId id="1376"/>
            <p14:sldId id="1377"/>
          </p14:sldIdLst>
        </p14:section>
        <p14:section name="Networking" id="{1973D467-A781-4391-A2DB-42D93A29276E}">
          <p14:sldIdLst>
            <p14:sldId id="1371"/>
            <p14:sldId id="1321"/>
            <p14:sldId id="1319"/>
            <p14:sldId id="1392"/>
            <p14:sldId id="1395"/>
            <p14:sldId id="1396"/>
            <p14:sldId id="1394"/>
            <p14:sldId id="1367"/>
            <p14:sldId id="1320"/>
            <p14:sldId id="1329"/>
            <p14:sldId id="1378"/>
            <p14:sldId id="1384"/>
            <p14:sldId id="1391"/>
          </p14:sldIdLst>
        </p14:section>
        <p14:section name="Database and Storage" id="{4D623DC5-484B-4FED-915C-02FBBDFAE266}">
          <p14:sldIdLst>
            <p14:sldId id="1381"/>
            <p14:sldId id="1390"/>
          </p14:sldIdLst>
        </p14:section>
        <p14:section name="Development Tools" id="{0F87F8AA-2AA9-4127-B3A7-EEA3EF8D90B4}">
          <p14:sldIdLst>
            <p14:sldId id="1389"/>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20" autoAdjust="0"/>
    <p:restoredTop sz="88832" autoAdjust="0"/>
  </p:normalViewPr>
  <p:slideViewPr>
    <p:cSldViewPr>
      <p:cViewPr varScale="1">
        <p:scale>
          <a:sx n="81" d="100"/>
          <a:sy n="81" d="100"/>
        </p:scale>
        <p:origin x="30" y="29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8/27/2018 12:57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8/27/2018 12:56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aka.ms/markslis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cisecurity.org/benchmark/azur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2798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03894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32337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7027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8012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46004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2327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9985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https://gallery.technet.microsoft.com/Cybersecurity-Reference-883fb54c</a:t>
            </a:r>
          </a:p>
          <a:p>
            <a:r>
              <a:rPr lang="en-US" sz="1200" b="1" i="1" kern="1200" dirty="0">
                <a:solidFill>
                  <a:schemeClr val="tx1"/>
                </a:solidFill>
                <a:effectLst/>
                <a:latin typeface="+mn-lt"/>
                <a:ea typeface="+mn-ea"/>
                <a:cs typeface="+mn-cs"/>
              </a:rPr>
              <a:t>BUILD SLIDE VERSION (Animated Build sequence that takes ~25 clicks)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a:t>
            </a:r>
            <a:r>
              <a:rPr lang="en-US" sz="1200" kern="1200" dirty="0">
                <a:solidFill>
                  <a:schemeClr val="tx1"/>
                </a:solidFill>
                <a:effectLst/>
                <a:latin typeface="+mn-lt"/>
                <a:ea typeface="+mn-ea"/>
                <a:cs typeface="+mn-cs"/>
              </a:rPr>
              <a:t> This is 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which describes Microsoft’s cybersecurity capabilities and how they integrate with existing security architectures and capabilities.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latest version of this diagram, associated presentation video (on v1 version currently),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dirty="0" err="1">
                <a:solidFill>
                  <a:schemeClr val="tx1"/>
                </a:solidFill>
                <a:effectLst/>
                <a:latin typeface="+mn-lt"/>
                <a:ea typeface="+mn-ea"/>
                <a:cs typeface="+mn-cs"/>
              </a:rPr>
              <a:t>Wannacrypt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found that most enterprise organizations have Windows and Linux servers (and often applications containers) to protect. Most have also established a basic core set of security capabilities at the network edge / egress points to protect extranet and intranet resources.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commonly find that enterprises also have a range of client devices to support and protect ranging from corporate issued PCs to Bring Your Own Device (BYOD) personally owned mobile devices.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enterprise organizations have established a operational security capability that includes vulnerability management and incident management, which is typically provided by an on-premises Security Information Event Management (SIEM) capability or a Managed Security Services Provider (MSSP).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have also deployed endpoint Data Loss Prevention (DLP) capability to help with information protection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larger organizations have Active Directory as a primary enterprise directory (frequently as part of an identity system that includes other capabilities for identity lifecycle management, credential vaulting, and other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and customer product offerings.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p>
          <a:p>
            <a:r>
              <a:rPr lang="en-US" sz="1200" i="1" kern="1200" dirty="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foundation of Microsoft’s cloud services and products starts with trust and high security standards.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Trust Center – </a:t>
            </a:r>
            <a:r>
              <a:rPr lang="en-US" sz="1200" kern="1200" dirty="0">
                <a:solidFill>
                  <a:schemeClr val="tx1"/>
                </a:solidFill>
                <a:effectLst/>
                <a:latin typeface="+mn-lt"/>
                <a:ea typeface="+mn-ea"/>
                <a:cs typeface="+mn-cs"/>
              </a:rPr>
              <a:t>Microsoft offers the most comprehensive set of compliance offerings of any cloud service provider. We transparently provide information on how we meet or exceed those standards in our trust center.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Compliance Manager - </a:t>
            </a:r>
            <a:r>
              <a:rPr lang="en-US" sz="1200" kern="1200" dirty="0">
                <a:solidFill>
                  <a:schemeClr val="tx1"/>
                </a:solidFill>
                <a:effectLst/>
                <a:latin typeface="+mn-lt"/>
                <a:ea typeface="+mn-ea"/>
                <a:cs typeface="+mn-cs"/>
              </a:rPr>
              <a:t>We built a capability to help you manage your compliance requirements (based heavily on what we learned while managing compliance of our cloud services such as extensive mapping of controls across multiple standards)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Security Development Lifecycle - </a:t>
            </a:r>
            <a:r>
              <a:rPr lang="en-US" sz="1200" kern="1200" dirty="0">
                <a:solidFill>
                  <a:schemeClr val="tx1"/>
                </a:solidFill>
                <a:effectLst/>
                <a:latin typeface="+mn-lt"/>
                <a:ea typeface="+mn-ea"/>
                <a:cs typeface="+mn-cs"/>
              </a:rPr>
              <a:t>We have also published documentation from our industry leading security development lifecycle openly to help you with securing your applications.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Intelligence Security Graph –</a:t>
            </a:r>
            <a:r>
              <a:rPr lang="en-US" sz="1200" kern="1200" dirty="0">
                <a:solidFill>
                  <a:schemeClr val="tx1"/>
                </a:solidFill>
                <a:effectLst/>
                <a:latin typeface="+mn-lt"/>
                <a:ea typeface="+mn-ea"/>
                <a:cs typeface="+mn-cs"/>
              </a:rPr>
              <a:t> Through the course of supporting, operating, and securing our cloud services and Windows PCs, Microsoft has accumulated a massive set of first party threat intelligence (measured in the trillions of signals) that we use to protect our cloud services, IT environment, and customers. Many of the products in this architecture have integrated intelligence and analytics from the security graph directly into threat detections and security guidance.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Familiar network edge capabilities from popular vendors are available in the Azure Marketplace to enable customers to extend on premises controls to the cloud.</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Microsoft invests deeply into Azure platform security, we see common security risks as customers first move to the cloud. The hybrid infrastructure model and the cloud security/networking controls are new to many professionals so we frequently see some inadvertent configuration errors lead to security risk.</a:t>
            </a:r>
          </a:p>
          <a:p>
            <a:r>
              <a:rPr lang="en-US" sz="1200" kern="1200" dirty="0">
                <a:solidFill>
                  <a:schemeClr val="tx1"/>
                </a:solidFill>
                <a:effectLst/>
                <a:latin typeface="+mn-lt"/>
                <a:ea typeface="+mn-ea"/>
                <a:cs typeface="+mn-cs"/>
              </a:rPr>
              <a:t>Microsoft has invested into Azure Security Center (ASC) to enable you to</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Protect servers and workloads across any cloud and on-premises datacenters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Detect and correct common misconfiguration issues such as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VMs exposed directly to the internet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Missing Web Application Firewalls (WAFs) for web applications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 of date patches and antimalware signatures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many others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Leverage cutting edge capabilities in Azure like machine learning to suggest firewall rules and application whitelists (to allow/block which files can run on servers)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invested heavily in other Azure security capabilities such as Distributed Denial of Service (DDoS) mitigations, key management, ransomware-resistant backup archives, confidential computing capabilities to protect data while its being processed, and many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continued to invest into on-premises security capabilities for </a:t>
            </a:r>
            <a:r>
              <a:rPr lang="en-US" sz="1200" b="1" kern="1200" dirty="0">
                <a:solidFill>
                  <a:schemeClr val="tx1"/>
                </a:solidFill>
                <a:effectLst/>
                <a:latin typeface="+mn-lt"/>
                <a:ea typeface="+mn-ea"/>
                <a:cs typeface="+mn-cs"/>
              </a:rPr>
              <a:t>Windows Server</a:t>
            </a:r>
            <a:r>
              <a:rPr lang="en-US" sz="1200" kern="1200" dirty="0">
                <a:solidFill>
                  <a:schemeClr val="tx1"/>
                </a:solidFill>
                <a:effectLst/>
                <a:latin typeface="+mn-lt"/>
                <a:ea typeface="+mn-ea"/>
                <a:cs typeface="+mn-cs"/>
              </a:rPr>
              <a:t> (including </a:t>
            </a:r>
            <a:r>
              <a:rPr lang="en-US" sz="1200" b="1" kern="1200" dirty="0">
                <a:solidFill>
                  <a:schemeClr val="tx1"/>
                </a:solidFill>
                <a:effectLst/>
                <a:latin typeface="+mn-lt"/>
                <a:ea typeface="+mn-ea"/>
                <a:cs typeface="+mn-cs"/>
              </a:rPr>
              <a:t>Shielded VMs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Azure Stack</a:t>
            </a:r>
            <a:r>
              <a:rPr lang="en-US" sz="1200" kern="1200" dirty="0">
                <a:solidFill>
                  <a:schemeClr val="tx1"/>
                </a:solidFill>
                <a:effectLst/>
                <a:latin typeface="+mn-lt"/>
                <a:ea typeface="+mn-ea"/>
                <a:cs typeface="+mn-cs"/>
              </a:rPr>
              <a:t> (which provides the ability to run Azure services in your on-premises datacenter)</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focused heavily on device security with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System Center Configuration Manager </a:t>
            </a:r>
            <a:r>
              <a:rPr lang="en-US" sz="1200" kern="1200" dirty="0">
                <a:solidFill>
                  <a:schemeClr val="tx1"/>
                </a:solidFill>
                <a:effectLst/>
                <a:latin typeface="+mn-lt"/>
                <a:ea typeface="+mn-ea"/>
                <a:cs typeface="+mn-cs"/>
              </a:rPr>
              <a:t>and</a:t>
            </a:r>
            <a:r>
              <a:rPr lang="en-US" sz="1200" b="1" kern="1200" dirty="0">
                <a:solidFill>
                  <a:schemeClr val="tx1"/>
                </a:solidFill>
                <a:effectLst/>
                <a:latin typeface="+mn-lt"/>
                <a:ea typeface="+mn-ea"/>
                <a:cs typeface="+mn-cs"/>
              </a:rPr>
              <a:t> Intune MDM/MAM </a:t>
            </a:r>
            <a:r>
              <a:rPr lang="en-US" sz="1200" kern="1200" dirty="0">
                <a:solidFill>
                  <a:schemeClr val="tx1"/>
                </a:solidFill>
                <a:effectLst/>
                <a:latin typeface="+mn-lt"/>
                <a:ea typeface="+mn-ea"/>
                <a:cs typeface="+mn-cs"/>
              </a:rPr>
              <a:t>for cross platform security and management across Windows, Linux, Mac, iOS, and Android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10 Enterprise Security</a:t>
            </a:r>
            <a:r>
              <a:rPr lang="en-US" sz="1200" kern="1200" dirty="0">
                <a:solidFill>
                  <a:schemeClr val="tx1"/>
                </a:solidFill>
                <a:effectLst/>
                <a:latin typeface="+mn-lt"/>
                <a:ea typeface="+mn-ea"/>
                <a:cs typeface="+mn-cs"/>
              </a:rPr>
              <a:t> - An extensive set of platform capabilities to protect against ever-evolving attacks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Defender ATP</a:t>
            </a:r>
            <a:r>
              <a:rPr lang="en-US" sz="1200" kern="1200" dirty="0">
                <a:solidFill>
                  <a:schemeClr val="tx1"/>
                </a:solidFill>
                <a:effectLst/>
                <a:latin typeface="+mn-lt"/>
                <a:ea typeface="+mn-ea"/>
                <a:cs typeface="+mn-cs"/>
              </a:rPr>
              <a:t> – Advanced endpoint detection and response (EDR) capabilities to rapidly detect and recover from attacks as well as management, monitoring, and security planning capabilities to keep devices healthy and secure.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Publishing Guidance </a:t>
            </a:r>
            <a:r>
              <a:rPr lang="en-US" sz="1200" kern="1200" dirty="0">
                <a:solidFill>
                  <a:schemeClr val="tx1"/>
                </a:solidFill>
                <a:effectLst/>
                <a:latin typeface="+mn-lt"/>
                <a:ea typeface="+mn-ea"/>
                <a:cs typeface="+mn-cs"/>
              </a:rPr>
              <a:t>– We have published detailed installation instructions for customers to build their own PAWs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Platform Security </a:t>
            </a:r>
            <a:r>
              <a:rPr lang="en-US" sz="1200" kern="1200" dirty="0">
                <a:solidFill>
                  <a:schemeClr val="tx1"/>
                </a:solidFill>
                <a:effectLst/>
                <a:latin typeface="+mn-lt"/>
                <a:ea typeface="+mn-ea"/>
                <a:cs typeface="+mn-cs"/>
              </a:rPr>
              <a:t>– We protect our IT Environment and cloud services with a full admin workstation program (internally called Secure Access Workstations or SAWs)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how critical identity is to security, Microsoft has invested heavily in security capabilities to protect and manage cloud and on-premises identities spanning multi-factor authentication, biometrics, hardware protection of credentials (via TPM and virtualization based security), applying threat intelligence + machine learning to authentication attempts, and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Identity is also critical for protecting data and operational availability as it’s frequently the only control type available across modern IoT/mobile/etc. devices and cloud services. Organizations should focus on build an identity security perimeter to consolidate management of authentication and access controls and enforce consistency. Microsoft has invested into Conditional Access to enable simple (and powerful) visibility and policy control of this new perimeter.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invested across our tools to enable integration with your existing Security Information and Event Management (SIEM) solution.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a complete set of </a:t>
            </a:r>
            <a:r>
              <a:rPr lang="en-US" sz="1200" b="1" kern="1200" dirty="0">
                <a:solidFill>
                  <a:schemeClr val="tx1"/>
                </a:solidFill>
                <a:effectLst/>
                <a:latin typeface="+mn-lt"/>
                <a:ea typeface="+mn-ea"/>
                <a:cs typeface="+mn-cs"/>
              </a:rPr>
              <a:t>Advanced Threat Protection</a:t>
            </a:r>
            <a:r>
              <a:rPr lang="en-US" sz="1200" kern="1200" dirty="0">
                <a:solidFill>
                  <a:schemeClr val="tx1"/>
                </a:solidFill>
                <a:effectLst/>
                <a:latin typeface="+mn-lt"/>
                <a:ea typeface="+mn-ea"/>
                <a:cs typeface="+mn-cs"/>
              </a:rPr>
              <a:t> (ATP) technology to enable SOCs to monitor all the assets in the modern estate (SaaS/PaaS/IaaS, Identity, Data, Devices, etc.) and rapidly respond and remediate threats across them. This will enable you to transform your SOC using the massive set of Microsoft threat intelligence in the intelligent security graph (bottom right of slide) and integrate these with your existing capabilities using the Graph Security API (currently in public preview).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also offers professional services to help you investigate incidents in your environment as well as to hunt for potential existing threats.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several Office 365 security capabilities to enhance your security planning </a:t>
            </a:r>
            <a:r>
              <a:rPr lang="en-US" sz="1200" b="1" kern="1200" dirty="0">
                <a:solidFill>
                  <a:schemeClr val="tx1"/>
                </a:solidFill>
                <a:effectLst/>
                <a:latin typeface="+mn-lt"/>
                <a:ea typeface="+mn-ea"/>
                <a:cs typeface="+mn-cs"/>
              </a:rPr>
              <a:t>(Secure Score)</a:t>
            </a:r>
            <a:r>
              <a:rPr lang="en-US" sz="1200" kern="1200" dirty="0">
                <a:solidFill>
                  <a:schemeClr val="tx1"/>
                </a:solidFill>
                <a:effectLst/>
                <a:latin typeface="+mn-lt"/>
                <a:ea typeface="+mn-ea"/>
                <a:cs typeface="+mn-cs"/>
              </a:rPr>
              <a:t>, add additional explicit approval steps before Microsoft support can access your data for support issues </a:t>
            </a:r>
            <a:r>
              <a:rPr lang="en-US" sz="1200" b="1" kern="1200" dirty="0">
                <a:solidFill>
                  <a:schemeClr val="tx1"/>
                </a:solidFill>
                <a:effectLst/>
                <a:latin typeface="+mn-lt"/>
                <a:ea typeface="+mn-ea"/>
                <a:cs typeface="+mn-cs"/>
              </a:rPr>
              <a:t>(Customer Lockbox)</a:t>
            </a:r>
            <a:r>
              <a:rPr lang="en-US" sz="1200" kern="1200" dirty="0">
                <a:solidFill>
                  <a:schemeClr val="tx1"/>
                </a:solidFill>
                <a:effectLst/>
                <a:latin typeface="+mn-lt"/>
                <a:ea typeface="+mn-ea"/>
                <a:cs typeface="+mn-cs"/>
              </a:rPr>
              <a:t>, and data protection technologies built into the platform.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is a Microsoft Cloud Application Security Broker (CASB) offering that provides a wide array of security capabilities for SaaS including Shadow IT Risk management, Policy Monitoring and Enforcement, Information Protection, and incident detection/response/recovery.</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Azure Information Protection – </a:t>
            </a:r>
            <a:r>
              <a:rPr lang="en-US" sz="1200" kern="1200" dirty="0">
                <a:solidFill>
                  <a:schemeClr val="tx1"/>
                </a:solidFill>
                <a:effectLst/>
                <a:latin typeface="+mn-lt"/>
                <a:ea typeface="+mn-ea"/>
                <a:cs typeface="+mn-cs"/>
              </a:rPr>
              <a:t>Protects information at the file itself so the encryption and policy control can follow files wherever they go (Cloud, Devices, USB drives, etc.).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Microsoft has invested in advanced security capabilities for data in SQL to protect against common threats and simplify information protection management and policy.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manufacturers quickly determine what level of security they need and enable them to rapidly and easily achieve that.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understand this is a lot of capabilities to plan for, so we have built several prescriptive roadmaps to help organizations quickly mitigate risk from critical and complex cybersecurity challenges.  </a:t>
            </a:r>
          </a:p>
          <a:p>
            <a:r>
              <a:rPr lang="en-US" sz="1200" b="1"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Feedback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4"/>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95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14228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55813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https://docs.microsoft.com/en-us/windows-server/identity/securing-privileged-access/securing-privileged-access-reference-material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989535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sng" kern="1200" dirty="0">
                <a:solidFill>
                  <a:schemeClr val="tx1"/>
                </a:solidFill>
                <a:effectLst/>
                <a:latin typeface="Segoe UI Light" pitchFamily="34" charset="0"/>
                <a:ea typeface="+mn-ea"/>
                <a:cs typeface="+mn-cs"/>
                <a:hlinkClick r:id="rId3"/>
              </a:rPr>
              <a:t>https://www.cisecurity.org/benchmark/azure/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206331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65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636757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8452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923166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93941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35805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71386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39267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98332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https://docs.microsoft.com/en-us/azure/security-center/security-center-export-data-to-siem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866310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72659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1002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489845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210488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143613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3873421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530445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2602252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994026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https://docs.microsoft.com/en-us/azure/architecture/reference-architectures/hybrid-networking/hub-spoke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7685130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690500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806635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361430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6655053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2124050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66845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5463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666154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5526536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877713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7386804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271624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1570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972169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4897995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48784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1506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the Web Browser Portals…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859018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043255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217042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7455621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6961430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2177292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4465705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0217184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307272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10272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7713460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350705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9489597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67759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5205908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8272290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9629145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693640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8/27/2018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2445976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8/27/2018 12:56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documentation/articles/vpn-gateway-about-vpn-device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www.microsoft.com/trustcenter"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40.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hyperlink" Target="https://docs.microsoft.com/en-us/azure/active-directory/active-directory-identityprotection" TargetMode="External"/><Relationship Id="rId84" Type="http://schemas.openxmlformats.org/officeDocument/2006/relationships/image" Target="../media/image55.png"/><Relationship Id="rId89" Type="http://schemas.openxmlformats.org/officeDocument/2006/relationships/image" Target="../media/image57.png"/><Relationship Id="rId112" Type="http://schemas.openxmlformats.org/officeDocument/2006/relationships/hyperlink" Target="https://www.microsoft.com/en-us/cloud-platform/windows-server-security"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image" Target="../media/image64.png"/><Relationship Id="rId11" Type="http://schemas.openxmlformats.org/officeDocument/2006/relationships/image" Target="../media/image26.png"/><Relationship Id="rId32" Type="http://schemas.openxmlformats.org/officeDocument/2006/relationships/image" Target="../media/image35.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hyperlink" Target="http://www.iiconsortium.org/pdf/SMM_Description_and_Intended_Use_2018-04-09.pdf" TargetMode="External"/><Relationship Id="rId79" Type="http://schemas.openxmlformats.org/officeDocument/2006/relationships/hyperlink" Target="https://docs.microsoft.com/en-us/information-protection/get-started/requirements-applications" TargetMode="External"/><Relationship Id="rId102" Type="http://schemas.openxmlformats.org/officeDocument/2006/relationships/image" Target="../media/image62.png"/><Relationship Id="rId123" Type="http://schemas.openxmlformats.org/officeDocument/2006/relationships/hyperlink" Target="https://blogs.office.com/2013/10/28/office-365-compliance-controls-data-loss-prevention/" TargetMode="External"/><Relationship Id="rId5" Type="http://schemas.openxmlformats.org/officeDocument/2006/relationships/image" Target="../media/image21.png"/><Relationship Id="rId90" Type="http://schemas.openxmlformats.org/officeDocument/2006/relationships/hyperlink" Target="https://docs.microsoft.com/en-us/azure/virtual-network/virtual-networks-nsg" TargetMode="External"/><Relationship Id="rId95" Type="http://schemas.openxmlformats.org/officeDocument/2006/relationships/image" Target="../media/image60.png"/><Relationship Id="rId19" Type="http://schemas.openxmlformats.org/officeDocument/2006/relationships/hyperlink" Target="https://aka.ms/O365SecRoadmap" TargetMode="External"/><Relationship Id="rId14" Type="http://schemas.openxmlformats.org/officeDocument/2006/relationships/image" Target="../media/image29.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30" Type="http://schemas.openxmlformats.org/officeDocument/2006/relationships/image" Target="../media/image33.png"/><Relationship Id="rId35" Type="http://schemas.openxmlformats.org/officeDocument/2006/relationships/image" Target="../media/image38.png"/><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56" Type="http://schemas.openxmlformats.org/officeDocument/2006/relationships/hyperlink" Target="https://www.microsoft.com/en-us/microsoftservices/campaigns/cybersecurity-protection.aspx#stage-3" TargetMode="External"/><Relationship Id="rId64" Type="http://schemas.openxmlformats.org/officeDocument/2006/relationships/image" Target="../media/image45.png"/><Relationship Id="rId69" Type="http://schemas.openxmlformats.org/officeDocument/2006/relationships/hyperlink" Target="https://docs.microsoft.com/en-us/azure/active-directory-b2c/" TargetMode="External"/><Relationship Id="rId77" Type="http://schemas.openxmlformats.org/officeDocument/2006/relationships/hyperlink" Target="https://www.microsoft.com/en-us/cloud-platform/azure-information-protection" TargetMode="External"/><Relationship Id="rId100" Type="http://schemas.openxmlformats.org/officeDocument/2006/relationships/hyperlink" Target="https://docs.microsoft.com/en-us/azure/azure-policy/azure-policy-introduction" TargetMode="External"/><Relationship Id="rId105" Type="http://schemas.openxmlformats.org/officeDocument/2006/relationships/hyperlink" Target="https://www.microsoft.com/en-us/WindowsForBusiness/Windows-security" TargetMode="External"/><Relationship Id="rId113" Type="http://schemas.openxmlformats.org/officeDocument/2006/relationships/hyperlink" Target="https://azure.microsoft.com/en-us/services/expressroute/" TargetMode="External"/><Relationship Id="rId118" Type="http://schemas.openxmlformats.org/officeDocument/2006/relationships/hyperlink" Target="https://www.microsoft.com/security/intelligence" TargetMode="External"/><Relationship Id="rId126" Type="http://schemas.openxmlformats.org/officeDocument/2006/relationships/image" Target="../media/image68.png"/><Relationship Id="rId8" Type="http://schemas.openxmlformats.org/officeDocument/2006/relationships/image" Target="../media/image24.svg"/><Relationship Id="rId51" Type="http://schemas.openxmlformats.org/officeDocument/2006/relationships/hyperlink" Target="https://www.microsoft.com/en-us/cloud-platform/microsoft-intune" TargetMode="External"/><Relationship Id="rId72" Type="http://schemas.openxmlformats.org/officeDocument/2006/relationships/image" Target="../media/image48.png"/><Relationship Id="rId80" Type="http://schemas.openxmlformats.org/officeDocument/2006/relationships/image" Target="../media/image51.jpg"/><Relationship Id="rId85" Type="http://schemas.openxmlformats.org/officeDocument/2006/relationships/hyperlink" Target="https://blogs.technet.microsoft.com/enterprisemobility/2015/09/08/sealpath-brings-rms-protection-to-autocad/" TargetMode="External"/><Relationship Id="rId93" Type="http://schemas.openxmlformats.org/officeDocument/2006/relationships/hyperlink" Target="https://docs.microsoft.com/en-us/azure/security/azure-security-antimalware" TargetMode="External"/><Relationship Id="rId98" Type="http://schemas.openxmlformats.org/officeDocument/2006/relationships/hyperlink" Target="https://azure.microsoft.com/en-us/services/site-recovery/" TargetMode="External"/><Relationship Id="rId121" Type="http://schemas.openxmlformats.org/officeDocument/2006/relationships/hyperlink" Target="https://technet.microsoft.com/en-us/windows-server-docs/security/guarded-fabric-shielded-vm/guarded-fabric-and-shielded-vms" TargetMode="External"/><Relationship Id="rId3" Type="http://schemas.openxmlformats.org/officeDocument/2006/relationships/image" Target="../media/image19.png"/><Relationship Id="rId12" Type="http://schemas.openxmlformats.org/officeDocument/2006/relationships/image" Target="../media/image27.png"/><Relationship Id="rId17" Type="http://schemas.openxmlformats.org/officeDocument/2006/relationships/hyperlink" Target="https://support.office.com/en-us/article/Introducing-the-Office-365-Secure-Score-c9e7160f-2c34-4bd0-a548-5ddcc862eaef" TargetMode="External"/><Relationship Id="rId25" Type="http://schemas.openxmlformats.org/officeDocument/2006/relationships/hyperlink" Target="https://aka.ms/ESAE" TargetMode="External"/><Relationship Id="rId33" Type="http://schemas.openxmlformats.org/officeDocument/2006/relationships/image" Target="../media/image36.png"/><Relationship Id="rId38" Type="http://schemas.openxmlformats.org/officeDocument/2006/relationships/hyperlink" Target="https://www.microsoft.com/en-us/iot-central/" TargetMode="External"/><Relationship Id="rId46" Type="http://schemas.openxmlformats.org/officeDocument/2006/relationships/image" Target="../media/image42.png"/><Relationship Id="rId59" Type="http://schemas.openxmlformats.org/officeDocument/2006/relationships/hyperlink" Target="https://aka.ms/graphsecuritydocs" TargetMode="External"/><Relationship Id="rId67" Type="http://schemas.openxmlformats.org/officeDocument/2006/relationships/image" Target="../media/image46.jpeg"/><Relationship Id="rId103" Type="http://schemas.openxmlformats.org/officeDocument/2006/relationships/hyperlink" Target="https://technet.microsoft.com/en-us/itpro/windows/keep-secure/windows-10-security-guide" TargetMode="External"/><Relationship Id="rId108" Type="http://schemas.openxmlformats.org/officeDocument/2006/relationships/hyperlink" Target="https://www.microsoft.com/en-us/WindowsForBusiness/windows-atp" TargetMode="External"/><Relationship Id="rId116" Type="http://schemas.openxmlformats.org/officeDocument/2006/relationships/hyperlink" Target="https://aka.ms/STP" TargetMode="External"/><Relationship Id="rId124" Type="http://schemas.openxmlformats.org/officeDocument/2006/relationships/hyperlink" Target="https://support.office.com/en-us/article/Manage-data-governance-in-Office-365-48064107-fed2-4db0-9e5c-aa5ddd5ccb09"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54" Type="http://schemas.openxmlformats.org/officeDocument/2006/relationships/hyperlink" Target="https://docs.microsoft.com/en-us/azure/security-center/security-center-monitoring" TargetMode="External"/><Relationship Id="rId62" Type="http://schemas.openxmlformats.org/officeDocument/2006/relationships/hyperlink" Target="https://docs.microsoft.com/en-us/azure/security-center/security-center-adaptive-application" TargetMode="External"/><Relationship Id="rId70" Type="http://schemas.openxmlformats.org/officeDocument/2006/relationships/image" Target="../media/image47.png"/><Relationship Id="rId75" Type="http://schemas.openxmlformats.org/officeDocument/2006/relationships/hyperlink" Target="https://azure.microsoft.com/en-us/blog/introducing-microsoft-azure-sphere-secure-and-power-the-intelligent-edge/" TargetMode="External"/><Relationship Id="rId83" Type="http://schemas.openxmlformats.org/officeDocument/2006/relationships/image" Target="../media/image54.png"/><Relationship Id="rId88" Type="http://schemas.openxmlformats.org/officeDocument/2006/relationships/hyperlink" Target="https://docs.microsoft.com/en-us/azure/key-vault/key-vault-overview" TargetMode="External"/><Relationship Id="rId91" Type="http://schemas.openxmlformats.org/officeDocument/2006/relationships/hyperlink" Target="https://docs.microsoft.com/en-us/azure/application-gateway/application-gateway-web-application-firewall-overview" TargetMode="External"/><Relationship Id="rId96" Type="http://schemas.openxmlformats.org/officeDocument/2006/relationships/hyperlink" Target="https://docs.microsoft.com/en-us/azure/security/azure-security-disk-encryption" TargetMode="External"/><Relationship Id="rId111" Type="http://schemas.openxmlformats.org/officeDocument/2006/relationships/hyperlink" Target="https://docs.microsoft.com/en-us/windows/security/threat-protection/windows-defender-atp/threat-analytics-dashboard-windows-defender-advanced-threat-protection" TargetMode="External"/><Relationship Id="rId1" Type="http://schemas.openxmlformats.org/officeDocument/2006/relationships/slideLayout" Target="../slideLayouts/slideLayout3.xml"/><Relationship Id="rId6" Type="http://schemas.openxmlformats.org/officeDocument/2006/relationships/image" Target="../media/image22.svg"/><Relationship Id="rId15" Type="http://schemas.openxmlformats.org/officeDocument/2006/relationships/image" Target="../media/image30.pn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31.png"/><Relationship Id="rId36" Type="http://schemas.openxmlformats.org/officeDocument/2006/relationships/image" Target="../media/image39.svg"/><Relationship Id="rId49" Type="http://schemas.openxmlformats.org/officeDocument/2006/relationships/image" Target="../media/image43.emf"/><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docs.microsoft.com/en-us/windows/deployment/windows-10-pro-in-s-mode" TargetMode="External"/><Relationship Id="rId114" Type="http://schemas.openxmlformats.org/officeDocument/2006/relationships/image" Target="../media/image66.png"/><Relationship Id="rId119" Type="http://schemas.openxmlformats.org/officeDocument/2006/relationships/hyperlink" Target="https://docs.microsoft.com/en-us/azure/active-directory/active-directory-conditional-access-azure-portal" TargetMode="External"/><Relationship Id="rId127" Type="http://schemas.openxmlformats.org/officeDocument/2006/relationships/hyperlink" Target="http://aka.ms/pam" TargetMode="External"/><Relationship Id="rId10" Type="http://schemas.openxmlformats.org/officeDocument/2006/relationships/image" Target="../media/image25.png"/><Relationship Id="rId31" Type="http://schemas.openxmlformats.org/officeDocument/2006/relationships/image" Target="../media/image34.png"/><Relationship Id="rId44" Type="http://schemas.openxmlformats.org/officeDocument/2006/relationships/image" Target="../media/image41.png"/><Relationship Id="rId52" Type="http://schemas.openxmlformats.org/officeDocument/2006/relationships/hyperlink" Target="https://docs.microsoft.com/en-us/azure/security-center/security-center-intro" TargetMode="External"/><Relationship Id="rId60" Type="http://schemas.openxmlformats.org/officeDocument/2006/relationships/hyperlink" Target="https://www.microsoft.com/en-us/security/threat-protection" TargetMode="External"/><Relationship Id="rId65" Type="http://schemas.openxmlformats.org/officeDocument/2006/relationships/hyperlink" Target="https://docs.microsoft.com/en-us/azure/active-directory/active-directory-privileged-identity-management-configure" TargetMode="External"/><Relationship Id="rId73" Type="http://schemas.openxmlformats.org/officeDocument/2006/relationships/image" Target="../media/image49.svg"/><Relationship Id="rId78" Type="http://schemas.openxmlformats.org/officeDocument/2006/relationships/hyperlink" Target="https://blogs.technet.microsoft.com/enterprisemobility/2016/08/10/azure-information-protection-with-hyok-hold-your-own-key/" TargetMode="External"/><Relationship Id="rId81" Type="http://schemas.openxmlformats.org/officeDocument/2006/relationships/image" Target="../media/image52.png"/><Relationship Id="rId86" Type="http://schemas.openxmlformats.org/officeDocument/2006/relationships/image" Target="../media/image56.png"/><Relationship Id="rId94" Type="http://schemas.openxmlformats.org/officeDocument/2006/relationships/image" Target="../media/image59.png"/><Relationship Id="rId99" Type="http://schemas.openxmlformats.org/officeDocument/2006/relationships/image" Target="../media/image61.png"/><Relationship Id="rId101" Type="http://schemas.openxmlformats.org/officeDocument/2006/relationships/hyperlink" Target="https://azure.microsoft.com/en-us/blog/azure-confidential-computing/" TargetMode="External"/><Relationship Id="rId122" Type="http://schemas.openxmlformats.org/officeDocument/2006/relationships/hyperlink" Target="https://azure.microsoft.com/en-us/blog/security-and-compliance-in-azure-stack/" TargetMode="External"/><Relationship Id="rId4" Type="http://schemas.openxmlformats.org/officeDocument/2006/relationships/image" Target="../media/image20.svg"/><Relationship Id="rId9" Type="http://schemas.openxmlformats.org/officeDocument/2006/relationships/hyperlink" Target="https://docs.microsoft.com/en-us/sccm/" TargetMode="External"/><Relationship Id="rId13" Type="http://schemas.openxmlformats.org/officeDocument/2006/relationships/image" Target="../media/image28.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image" Target="../media/image65.jpg"/><Relationship Id="rId34" Type="http://schemas.openxmlformats.org/officeDocument/2006/relationships/image" Target="../media/image37.emf"/><Relationship Id="rId50" Type="http://schemas.openxmlformats.org/officeDocument/2006/relationships/image" Target="../media/image44.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image" Target="../media/image50.png"/><Relationship Id="rId97" Type="http://schemas.openxmlformats.org/officeDocument/2006/relationships/hyperlink" Target="https://docs.microsoft.com/en-us/azure/virtual-network/ddos-protection-overview" TargetMode="External"/><Relationship Id="rId104" Type="http://schemas.openxmlformats.org/officeDocument/2006/relationships/image" Target="../media/image63.emf"/><Relationship Id="rId120" Type="http://schemas.openxmlformats.org/officeDocument/2006/relationships/image" Target="../media/image67.png"/><Relationship Id="rId125"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7" Type="http://schemas.openxmlformats.org/officeDocument/2006/relationships/image" Target="../media/image23.png"/><Relationship Id="rId71" Type="http://schemas.openxmlformats.org/officeDocument/2006/relationships/hyperlink" Target="https://docs.microsoft.com/en-us/azure/iot-hub/iot-hub-security-architecture" TargetMode="External"/><Relationship Id="rId92" Type="http://schemas.openxmlformats.org/officeDocument/2006/relationships/image" Target="../media/image58.png"/><Relationship Id="rId2" Type="http://schemas.openxmlformats.org/officeDocument/2006/relationships/notesSlide" Target="../notesSlides/notesSlide18.xml"/><Relationship Id="rId29" Type="http://schemas.openxmlformats.org/officeDocument/2006/relationships/image" Target="../media/image32.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windows/security/identity-protection/hello-for-business/hello-identity-verification" TargetMode="External"/><Relationship Id="rId87" Type="http://schemas.openxmlformats.org/officeDocument/2006/relationships/hyperlink" Target="https://docs.microsoft.com/en-us/azure/information-protection/deploy-use/deploy-aip-scanner" TargetMode="External"/><Relationship Id="rId110" Type="http://schemas.openxmlformats.org/officeDocument/2006/relationships/hyperlink" Target="https://docs.microsoft.com/en-us/windows/security/threat-protection/windows-defender-atp/secure-score-dashboard-windows-defender-advanced-threat-protection" TargetMode="External"/><Relationship Id="rId115" Type="http://schemas.openxmlformats.org/officeDocument/2006/relationships/hyperlink" Target="http://www.microsoft.com/SDL" TargetMode="External"/><Relationship Id="rId61" Type="http://schemas.openxmlformats.org/officeDocument/2006/relationships/hyperlink" Target="https://aka.ms/SIEMConnect" TargetMode="External"/><Relationship Id="rId82"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mailto:admin@gov.slg044.u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blogs.msdn.microsoft.com/azuregov/2016/08/11/stakeholders-in-the-authorization-to-operate-process/"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zure.microsoft.com/en-us/documentation/learning-paths/site-recovery/" TargetMode="External"/><Relationship Id="rId5" Type="http://schemas.openxmlformats.org/officeDocument/2006/relationships/hyperlink" Target="https://docs.microsoft.com/en-us/azure/site-recovery/site-recovery-sql" TargetMode="External"/><Relationship Id="rId4" Type="http://schemas.openxmlformats.org/officeDocument/2006/relationships/hyperlink" Target="https://docs.microsoft.com/en-us/azure/azure-government/documentation-government-services-monitoringandmanagement"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willstg/AzureFoundation/blob/master/Metadata/AF_ARM_AzureSystemRequirements_Working.xlsx"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willstg/AzureFoundation/blob/master/Presentations/SOW_AzureFoundation_Working.docx"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hyperlink" Target="https://github.com/willstg/AzureFoundation"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8" Type="http://schemas.openxmlformats.org/officeDocument/2006/relationships/hyperlink" Target="https://blogs.msdn.microsoft.com/azuregov/2016/06/12/managing-azure-government-subscriptions-with-powershell/" TargetMode="External"/><Relationship Id="rId13" Type="http://schemas.openxmlformats.org/officeDocument/2006/relationships/hyperlink" Target="https://azure.microsoft.com/en-us/documentation/government/" TargetMode="External"/><Relationship Id="rId3" Type="http://schemas.openxmlformats.org/officeDocument/2006/relationships/hyperlink" Target="https://ea.azure.com/" TargetMode="External"/><Relationship Id="rId7" Type="http://schemas.openxmlformats.org/officeDocument/2006/relationships/hyperlink" Target="https://portal.office.com/" TargetMode="External"/><Relationship Id="rId12" Type="http://schemas.openxmlformats.org/officeDocument/2006/relationships/hyperlink" Target="http://aka.ms/azuregovsupport"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hyperlink" Target="http://aka.ms/AzureEntSupport" TargetMode="External"/><Relationship Id="rId11" Type="http://schemas.openxmlformats.org/officeDocument/2006/relationships/hyperlink" Target="https://manage.windowsazure.us/" TargetMode="External"/><Relationship Id="rId5" Type="http://schemas.openxmlformats.org/officeDocument/2006/relationships/hyperlink" Target="https://manage.windowsazure.com/" TargetMode="External"/><Relationship Id="rId10" Type="http://schemas.openxmlformats.org/officeDocument/2006/relationships/hyperlink" Target="https://account.windowsazure.us/" TargetMode="External"/><Relationship Id="rId4" Type="http://schemas.openxmlformats.org/officeDocument/2006/relationships/hyperlink" Target="https://account.windowsazure.com/" TargetMode="External"/><Relationship Id="rId9" Type="http://schemas.openxmlformats.org/officeDocument/2006/relationships/hyperlink" Target="https://blogs.msdn.microsoft.com/allthingscontainer/2016/09/28/the-worlds-most-complete-review-of-the-azure-portal/" TargetMode="External"/><Relationship Id="rId14" Type="http://schemas.openxmlformats.org/officeDocument/2006/relationships/hyperlink" Target="http://blog.mikehacker.net/2015/01/18/getting-started-with-powershell-for-azure-government/"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blogs.msdn.microsoft.com/azuregov/2016/09/20/how-to-use-storage-explorer-with-microsoft-azure-for-government/"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hyperlink" Target="http://datacenter-tco-tool.azurewebsites.net/home" TargetMode="External"/><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hyperlink" Target="https://portal.office.com/Signup?OfferId=B07A1127-DE83-4a6d-9F85-2C104BDAE8B4&amp;dl=ENTERPRISEPACK&amp;culture=en-US&amp;country=US&amp;ali=1" TargetMode="External"/><Relationship Id="rId5" Type="http://schemas.openxmlformats.org/officeDocument/2006/relationships/hyperlink" Target="https://www.yammer.com/msuspartner/#/threads/inGroup?type=in_group&amp;feedId=3145169" TargetMode="External"/><Relationship Id="rId4" Type="http://schemas.openxmlformats.org/officeDocument/2006/relationships/hyperlink" Target="https://www.microsoftpartnerinvestments.com/"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a:t>
            </a:r>
            <a:r>
              <a:rPr lang="en-US" sz="1800" b="1" dirty="0" err="1">
                <a:latin typeface="+mn-lt"/>
              </a:rPr>
              <a:t>Soverign</a:t>
            </a:r>
            <a:r>
              <a:rPr lang="en-US" sz="1800" b="1" dirty="0">
                <a:latin typeface="+mn-lt"/>
              </a:rPr>
              <a: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3"/>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3"/>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3"/>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3"/>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89820" y="5618913"/>
            <a:ext cx="3838408" cy="910132"/>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60969"/>
            </a:xfrm>
            <a:prstGeom prst="rect">
              <a:avLst/>
            </a:prstGeom>
            <a:solidFill>
              <a:srgbClr val="D83B01"/>
            </a:solidFill>
          </p:spPr>
          <p:txBody>
            <a:bodyPr wrap="square" rIns="9326">
              <a:spAutoFit/>
            </a:bodyPr>
            <a:lstStyle/>
            <a:p>
              <a:pPr algn="ctr" defTabSz="932597">
                <a:defRPr/>
              </a:pPr>
              <a:r>
                <a:rPr lang="en-US" sz="1096" b="1">
                  <a:gradFill>
                    <a:gsLst>
                      <a:gs pos="0">
                        <a:srgbClr val="FFFFFF"/>
                      </a:gs>
                      <a:gs pos="100000">
                        <a:srgbClr val="FFFFFF"/>
                      </a:gs>
                    </a:gsLst>
                    <a:lin ang="5400000" scaled="1"/>
                  </a:gradFill>
                  <a:latin typeface="Segoe"/>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622921" y="4781139"/>
            <a:ext cx="1203677" cy="266164"/>
          </a:xfrm>
          <a:prstGeom prst="rect">
            <a:avLst/>
          </a:prstGeom>
          <a:solidFill>
            <a:schemeClr val="bg1">
              <a:lumMod val="95000"/>
            </a:schemeClr>
          </a:solidFill>
        </p:spPr>
        <p:txBody>
          <a:bodyPr wrap="square" lIns="46630" rIns="46630">
            <a:spAutoFit/>
          </a:bodyPr>
          <a:lstStyle/>
          <a:p>
            <a:pPr algn="ctr" defTabSz="932597">
              <a:defRPr/>
            </a:pPr>
            <a:r>
              <a:rPr lang="en-US" sz="1096" b="1">
                <a:gradFill>
                  <a:gsLst>
                    <a:gs pos="0">
                      <a:srgbClr val="505050"/>
                    </a:gs>
                    <a:gs pos="100000">
                      <a:srgbClr val="505050"/>
                    </a:gs>
                  </a:gsLst>
                  <a:lin ang="5400000" scaled="1"/>
                </a:gradFill>
                <a:latin typeface="Segoe"/>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83361" y="3538823"/>
            <a:ext cx="928690" cy="266164"/>
          </a:xfrm>
          <a:prstGeom prst="rect">
            <a:avLst/>
          </a:prstGeom>
          <a:solidFill>
            <a:schemeClr val="bg1">
              <a:lumMod val="95000"/>
            </a:schemeClr>
          </a:solidFill>
        </p:spPr>
        <p:txBody>
          <a:bodyPr wrap="square">
            <a:spAutoFit/>
          </a:bodyPr>
          <a:lstStyle/>
          <a:p>
            <a:pPr algn="ctr" defTabSz="932597">
              <a:defRPr/>
            </a:pPr>
            <a:r>
              <a:rPr lang="en-US" sz="1096" b="1">
                <a:gradFill>
                  <a:gsLst>
                    <a:gs pos="0">
                      <a:srgbClr val="505050"/>
                    </a:gs>
                    <a:gs pos="100000">
                      <a:srgbClr val="505050"/>
                    </a:gs>
                  </a:gsLst>
                  <a:lin ang="5400000" scaled="1"/>
                </a:gradFill>
                <a:latin typeface="Segoe"/>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341807" y="3209346"/>
            <a:ext cx="535032" cy="1923226"/>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9326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107122" y="3201108"/>
            <a:ext cx="4281374" cy="94231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7402" y="4025737"/>
            <a:ext cx="6196631" cy="1497346"/>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67608" y="3087596"/>
            <a:ext cx="3118647" cy="208362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672763" y="105273"/>
            <a:ext cx="3570098" cy="1355523"/>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60969"/>
            </a:xfrm>
            <a:prstGeom prst="rect">
              <a:avLst/>
            </a:prstGeom>
            <a:solidFill>
              <a:schemeClr val="bg1">
                <a:lumMod val="50000"/>
              </a:schemeClr>
            </a:solidFill>
          </p:spPr>
          <p:txBody>
            <a:bodyPr wrap="square" anchor="t" anchorCtr="0">
              <a:spAutoFit/>
            </a:bodyPr>
            <a:lstStyle/>
            <a:p>
              <a:pPr defTabSz="932597">
                <a:defRPr/>
              </a:pPr>
              <a:r>
                <a:rPr lang="en-US" sz="1096" b="1">
                  <a:gradFill>
                    <a:gsLst>
                      <a:gs pos="0">
                        <a:srgbClr val="FFFFFF"/>
                      </a:gs>
                      <a:gs pos="100000">
                        <a:srgbClr val="FFFFFF"/>
                      </a:gs>
                    </a:gsLst>
                    <a:lin ang="5400000" scaled="1"/>
                  </a:gradFill>
                  <a:latin typeface="Segoe"/>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672762" y="1560322"/>
            <a:ext cx="1660034" cy="4740676"/>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864860" y="4093500"/>
            <a:ext cx="3894113" cy="103334"/>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2002239" y="860191"/>
            <a:ext cx="0" cy="783814"/>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9109226" y="3303026"/>
            <a:ext cx="2799943" cy="17368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rot="10800000" flipV="1">
            <a:off x="299163" y="2037939"/>
            <a:ext cx="9833239" cy="1420718"/>
          </a:xfrm>
          <a:prstGeom prst="bentConnector3">
            <a:avLst>
              <a:gd name="adj1" fmla="val 102371"/>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50915" y="4105110"/>
            <a:ext cx="5826956" cy="190239"/>
          </a:xfrm>
          <a:prstGeom prst="rect">
            <a:avLst/>
          </a:prstGeom>
          <a:noFill/>
        </p:spPr>
        <p:txBody>
          <a:bodyPr wrap="square" rtlCol="0">
            <a:spAutoFit/>
          </a:bodyPr>
          <a:lstStyle/>
          <a:p>
            <a:pPr defTabSz="932597">
              <a:defRPr/>
            </a:pPr>
            <a:endParaRPr lang="en-US" sz="612"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453650" y="1749842"/>
            <a:ext cx="2131482" cy="194217"/>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8333" y="2437101"/>
            <a:ext cx="1184005" cy="430309"/>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Unmanaged &amp; </a:t>
            </a:r>
          </a:p>
          <a:p>
            <a:pPr defTabSz="932597">
              <a:defRPr/>
            </a:pPr>
            <a:r>
              <a:rPr lang="en-US" sz="1071">
                <a:gradFill>
                  <a:gsLst>
                    <a:gs pos="0">
                      <a:srgbClr val="505050"/>
                    </a:gs>
                    <a:gs pos="100000">
                      <a:srgbClr val="505050"/>
                    </a:gs>
                  </a:gsLst>
                  <a:lin ang="5400000" scaled="1"/>
                </a:gradFill>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79714" y="2913396"/>
            <a:ext cx="389692" cy="294164"/>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80726" y="2913397"/>
            <a:ext cx="383829" cy="294165"/>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603119" y="2913397"/>
            <a:ext cx="163758" cy="271864"/>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31901" y="2913397"/>
            <a:ext cx="163145" cy="271864"/>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730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14214"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806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108115" y="513273"/>
            <a:ext cx="7553175" cy="1430786"/>
          </a:xfrm>
          <a:prstGeom prst="bentConnector3">
            <a:avLst>
              <a:gd name="adj1" fmla="val 50000"/>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7543" y="4234811"/>
            <a:ext cx="1561017" cy="34254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System Center </a:t>
            </a:r>
            <a:b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932252" y="551771"/>
            <a:ext cx="1141830" cy="400856"/>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971303" y="886460"/>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967981" y="631923"/>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581254" y="939895"/>
            <a:ext cx="1839155" cy="956621"/>
          </a:xfrm>
          <a:prstGeom prst="rect">
            <a:avLst/>
          </a:prstGeom>
          <a:noFill/>
          <a:ln w="14224">
            <a:noFill/>
          </a:ln>
        </p:spPr>
        <p:txBody>
          <a:bodyPr wrap="square">
            <a:spAutoFit/>
          </a:bodyPr>
          <a:lstStyle/>
          <a:p>
            <a:pPr defTabSz="932597">
              <a:lnSpc>
                <a:spcPct val="97000"/>
              </a:lnSpc>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Roadmaps and Guidance</a:t>
            </a:r>
          </a:p>
          <a:p>
            <a:pPr defTabSz="932597">
              <a:lnSpc>
                <a:spcPct val="97000"/>
              </a:lnSpc>
              <a:defRPr/>
            </a:pPr>
            <a:endPar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lang="en-US" sz="816"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583291" y="1550099"/>
            <a:ext cx="1632056" cy="406793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654211" y="1574382"/>
            <a:ext cx="1529469" cy="400721"/>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73041"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Active</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83886" y="5218232"/>
            <a:ext cx="9654383" cy="214499"/>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671626" y="1901332"/>
            <a:ext cx="0" cy="2511776"/>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1196649" y="4638805"/>
            <a:ext cx="788972" cy="218360"/>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902949" y="4763517"/>
            <a:ext cx="262401"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672762" y="1540893"/>
            <a:ext cx="1660034" cy="266818"/>
          </a:xfrm>
          <a:prstGeom prst="rect">
            <a:avLst/>
          </a:prstGeom>
          <a:solidFill>
            <a:schemeClr val="accent2"/>
          </a:solidFill>
        </p:spPr>
        <p:txBody>
          <a:bodyPr wrap="square" rIns="9326">
            <a:spAutoFit/>
          </a:bodyPr>
          <a:lstStyle/>
          <a:p>
            <a:pPr defTabSz="932597">
              <a:defRPr/>
            </a:pPr>
            <a:r>
              <a:rPr lang="en-US" sz="1096" b="1">
                <a:gradFill>
                  <a:gsLst>
                    <a:gs pos="0">
                      <a:srgbClr val="FFFFFF"/>
                    </a:gs>
                    <a:gs pos="100000">
                      <a:srgbClr val="FFFFFF"/>
                    </a:gs>
                  </a:gsLst>
                  <a:lin ang="5400000" scaled="1"/>
                </a:gradFill>
                <a:latin typeface="Segoe"/>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863584" y="5975262"/>
            <a:ext cx="1342949" cy="233924"/>
            <a:chOff x="8958123" y="5769886"/>
            <a:chExt cx="1499616" cy="229358"/>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69886"/>
              <a:ext cx="1499616" cy="229358"/>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rIns="46630" rtlCol="0" anchor="ctr">
              <a:spAutoFit/>
            </a:bodyPr>
            <a:lstStyle/>
            <a:p>
              <a:pPr marL="118194"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727504" y="3061715"/>
            <a:ext cx="1660034" cy="32386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984053" y="3136819"/>
            <a:ext cx="1348683" cy="2548643"/>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9781" rtlCol="0" anchor="t" anchorCtr="0">
            <a:noAutofit/>
          </a:bodyPr>
          <a:lstStyle/>
          <a:p>
            <a:pPr defTabSz="932597">
              <a:lnSpc>
                <a:spcPct val="97000"/>
              </a:lnSpc>
              <a:spcAft>
                <a:spcPts val="306"/>
              </a:spcAft>
              <a:defRPr/>
            </a:pP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860401" y="5218232"/>
            <a:ext cx="1188989" cy="214499"/>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88558" y="5261098"/>
            <a:ext cx="2478858" cy="121769"/>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tIns="0" rIns="46630" bIns="0" rtlCol="0" anchor="t" anchorCtr="0">
            <a:noAutofit/>
          </a:bodyPr>
          <a:lstStyle/>
          <a:p>
            <a:pPr marL="116575" defTabSz="932597">
              <a:lnSpc>
                <a:spcPct val="97000"/>
              </a:lnSpc>
              <a:defRPr/>
            </a:pPr>
            <a:r>
              <a:rPr lang="en-US" sz="816" b="1">
                <a:gradFill>
                  <a:gsLst>
                    <a:gs pos="0">
                      <a:srgbClr val="D41123"/>
                    </a:gs>
                    <a:gs pos="100000">
                      <a:srgbClr val="D41123"/>
                    </a:gs>
                  </a:gsLst>
                  <a:lin ang="5400000" scaled="1"/>
                </a:gradFill>
                <a:latin typeface="Segoe UI" panose="020B0502040204020203" pitchFamily="34" charset="0"/>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623055"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540289"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66156" y="4513491"/>
            <a:ext cx="320696" cy="1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511603" y="3239016"/>
            <a:ext cx="779930" cy="708186"/>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652" rIns="18652" rtlCol="0" anchor="t"/>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516449" y="603743"/>
            <a:ext cx="1105" cy="461449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518454" y="586552"/>
            <a:ext cx="121482"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454169" y="3618050"/>
            <a:ext cx="377710" cy="334297"/>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853296" y="3618050"/>
            <a:ext cx="377710" cy="334297"/>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113968" y="3134924"/>
            <a:ext cx="1402581" cy="18835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003C6C"/>
              </a:solidFill>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924568" y="3135857"/>
            <a:ext cx="1548232" cy="18826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927426" y="3866700"/>
            <a:ext cx="190339"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157865" y="3864279"/>
            <a:ext cx="1352516"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310125" y="3941593"/>
            <a:ext cx="381400" cy="10401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5039529" y="3618050"/>
            <a:ext cx="377710" cy="334297"/>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296735" y="3134925"/>
            <a:ext cx="175565" cy="45761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295041" y="3639772"/>
            <a:ext cx="221807" cy="15576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7002" y="3689863"/>
            <a:ext cx="158456" cy="147136"/>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530138" y="3287177"/>
            <a:ext cx="1187450" cy="191381"/>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no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4182" y="3121916"/>
            <a:ext cx="158456" cy="147136"/>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522559" y="3525789"/>
            <a:ext cx="849637" cy="540658"/>
            <a:chOff x="2144445" y="2966686"/>
            <a:chExt cx="879313" cy="530105"/>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1299"/>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668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331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99151" y="2764296"/>
            <a:ext cx="1697164" cy="118778"/>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77186"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7074" y="3641635"/>
            <a:ext cx="1287006" cy="26224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Managed Clients</a:t>
            </a:r>
            <a:endParaRPr lang="en-US" sz="1122">
              <a:gradFill>
                <a:gsLst>
                  <a:gs pos="0">
                    <a:srgbClr val="505050"/>
                  </a:gs>
                  <a:gs pos="100000">
                    <a:srgbClr val="505050"/>
                  </a:gs>
                </a:gsLst>
                <a:lin ang="5400000" scaled="1"/>
              </a:gradFill>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8013231" y="3415683"/>
            <a:ext cx="1410113" cy="196280"/>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6630" rtlCol="0" anchor="ctr"/>
          <a:lstStyle/>
          <a:p>
            <a:pPr marL="116575" algn="ctr" defTabSz="932597">
              <a:lnSpc>
                <a:spcPct val="97000"/>
              </a:lnSpc>
              <a:defRPr/>
            </a:pPr>
            <a:r>
              <a:rPr lang="en-US" sz="816"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9574" y="2170860"/>
            <a:ext cx="1551664" cy="266164"/>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819306" y="3458657"/>
            <a:ext cx="9255" cy="947427"/>
          </a:xfrm>
          <a:prstGeom prst="bentConnector3">
            <a:avLst>
              <a:gd name="adj1" fmla="val 2619286"/>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63981" y="5980390"/>
            <a:ext cx="988408" cy="20653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66120" y="6248101"/>
            <a:ext cx="988408" cy="210642"/>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711151" y="190053"/>
            <a:ext cx="3890548" cy="562894"/>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spcBef>
                <a:spcPct val="0"/>
              </a:spcBef>
              <a:spcAft>
                <a:spcPts val="612"/>
              </a:spcAft>
              <a:defRPr/>
            </a:pPr>
            <a:r>
              <a:rPr lang="en-US" sz="1632"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Cybersecurity Reference Architecture</a:t>
            </a:r>
          </a:p>
          <a:p>
            <a:pPr defTabSz="932597">
              <a:lnSpc>
                <a:spcPct val="90000"/>
              </a:lnSpc>
              <a:spcBef>
                <a:spcPct val="0"/>
              </a:spcBef>
              <a:spcAft>
                <a:spcPts val="612"/>
              </a:spcAft>
              <a:defRPr/>
            </a:pP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May 2018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39" tooltip="The latest published version of this document can be found at https://aka.ms/MCRA"/>
              </a:rPr>
              <a:t>https://aka.ms/MCRA</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0" tooltip="View a recording of this document being presented (V1 only for now)"/>
              </a:rPr>
              <a:t>Video Recording</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1" tooltip="Complementary Content Covering Cybersecurity Reference Strategies"/>
              </a:rPr>
              <a:t>Strategies</a:t>
            </a:r>
            <a:endPar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765445" y="6202543"/>
            <a:ext cx="1231577" cy="263820"/>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104912" y="2170861"/>
            <a:ext cx="6281632" cy="546643"/>
            <a:chOff x="2062962" y="2128487"/>
            <a:chExt cx="6159022" cy="53597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60969"/>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1224">
                  <a:gradFill>
                    <a:gsLst>
                      <a:gs pos="0">
                        <a:srgbClr val="0078D7"/>
                      </a:gs>
                      <a:gs pos="100000">
                        <a:srgbClr val="0078D7"/>
                      </a:gs>
                    </a:gsLst>
                    <a:lin ang="5400000" scaled="1"/>
                  </a:gradFill>
                  <a:latin typeface="Segoe UI"/>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9299"/>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2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522561" y="2732831"/>
            <a:ext cx="6239945" cy="872251"/>
          </a:xfrm>
          <a:prstGeom prst="bentConnector3">
            <a:avLst>
              <a:gd name="adj1" fmla="val 10373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925117" y="4933186"/>
            <a:ext cx="1521233" cy="238240"/>
          </a:xfrm>
          <a:prstGeom prst="rect">
            <a:avLst/>
          </a:prstGeom>
        </p:spPr>
        <p:txBody>
          <a:bodyPr wrap="square">
            <a:sp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866798" y="2299007"/>
            <a:ext cx="1336524" cy="245876"/>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423654" y="2612156"/>
            <a:ext cx="1087310"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856317" y="4975953"/>
            <a:ext cx="1343964" cy="912209"/>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a:t>
                </a:r>
              </a:p>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solidFill>
                      <a:srgbClr val="0078D7"/>
                    </a:solidFill>
                    <a:latin typeface="Segoe UI" panose="020B0502040204020203" pitchFamily="34" charset="0"/>
                    <a:cs typeface="Segoe UI" panose="020B0502040204020203" pitchFamily="34" charset="0"/>
                  </a:rPr>
                  <a:t>SQL Encryption &amp;</a:t>
                </a:r>
                <a:br>
                  <a:rPr lang="en-US" altLang="en-US" sz="918">
                    <a:solidFill>
                      <a:srgbClr val="0078D7"/>
                    </a:solidFill>
                    <a:latin typeface="Segoe UI" panose="020B0502040204020203" pitchFamily="34" charset="0"/>
                    <a:cs typeface="Segoe UI" panose="020B0502040204020203" pitchFamily="34" charset="0"/>
                  </a:rPr>
                </a:br>
                <a:r>
                  <a:rPr lang="en-US" altLang="en-US" sz="918">
                    <a:solidFill>
                      <a:srgbClr val="0078D7"/>
                    </a:solidFill>
                    <a:latin typeface="Segoe UI" panose="020B0502040204020203" pitchFamily="34" charset="0"/>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Info Protection </a:t>
                </a:r>
                <a:r>
                  <a:rPr lang="en-US" altLang="en-US" sz="816"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661291" y="370120"/>
            <a:ext cx="1172561" cy="1028591"/>
            <a:chOff x="8491368" y="362896"/>
            <a:chExt cx="1149674" cy="1008514"/>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93193"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49674"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583291" y="1287205"/>
            <a:ext cx="1632056" cy="266164"/>
          </a:xfrm>
          <a:prstGeom prst="rect">
            <a:avLst/>
          </a:prstGeom>
          <a:solidFill>
            <a:schemeClr val="accent4"/>
          </a:solidFill>
        </p:spPr>
        <p:txBody>
          <a:bodyPr wrap="square" tIns="46630">
            <a:spAutoFit/>
          </a:bodyPr>
          <a:lstStyle/>
          <a:p>
            <a:pPr defTabSz="932597">
              <a:defRPr/>
            </a:pPr>
            <a:r>
              <a:rPr lang="en-US" sz="1096" b="1">
                <a:gradFill>
                  <a:gsLst>
                    <a:gs pos="0">
                      <a:srgbClr val="FFFFFF"/>
                    </a:gs>
                    <a:gs pos="100000">
                      <a:srgbClr val="FFFFFF"/>
                    </a:gs>
                  </a:gsLst>
                  <a:lin ang="5400000" scaled="1"/>
                </a:gradFill>
                <a:latin typeface="Segoe"/>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423654" y="2003077"/>
            <a:ext cx="1029995" cy="574068"/>
          </a:xfrm>
          <a:prstGeom prst="bentConnector3">
            <a:avLst>
              <a:gd name="adj1" fmla="val 50000"/>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32695" y="4272294"/>
            <a:ext cx="1216545" cy="105248"/>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861513" y="1941649"/>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420195" y="1810461"/>
            <a:ext cx="1" cy="75054"/>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203321" y="838165"/>
            <a:ext cx="633581" cy="1583780"/>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836902" y="796338"/>
            <a:ext cx="79214" cy="836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671626" y="838165"/>
            <a:ext cx="165276" cy="864588"/>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424769" y="3676128"/>
            <a:ext cx="0" cy="106858"/>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34069" y="1642252"/>
            <a:ext cx="284382" cy="284383"/>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596038" y="4689303"/>
            <a:ext cx="301607" cy="201072"/>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98409" y="4756899"/>
            <a:ext cx="377710" cy="334297"/>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454169" y="4756899"/>
            <a:ext cx="377710" cy="334297"/>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91021" y="4691152"/>
            <a:ext cx="379165" cy="361314"/>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1094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defTabSz="932597">
                <a:defRPr/>
              </a:pPr>
              <a:r>
                <a:rPr lang="en-US" sz="612" b="1">
                  <a:gradFill>
                    <a:gsLst>
                      <a:gs pos="0">
                        <a:srgbClr val="FFFFFF"/>
                      </a:gs>
                      <a:gs pos="100000">
                        <a:srgbClr val="FFFFFF"/>
                      </a:gs>
                    </a:gsLst>
                    <a:lin ang="5400000" scaled="1"/>
                  </a:gradFill>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708021" y="4756899"/>
            <a:ext cx="377710" cy="334297"/>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9163" y="3349477"/>
            <a:ext cx="1520143" cy="21836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532772" y="2784333"/>
            <a:ext cx="5853772" cy="731947"/>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46630" bIns="46630" rtlCol="0" anchor="ctr"/>
            <a:lstStyle/>
            <a:p>
              <a:pPr defTabSz="932597">
                <a:defRPr/>
              </a:pPr>
              <a:r>
                <a:rPr 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Security Center – </a:t>
              </a:r>
              <a:r>
                <a:rPr 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18652" bIns="46630" rtlCol="0" anchor="ctr"/>
            <a:lstStyle/>
            <a:p>
              <a:pPr defTabSz="932597">
                <a:defRPr/>
              </a:pPr>
              <a:endParaRPr lang="en-US" alt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528919" y="3418289"/>
            <a:ext cx="192428" cy="4662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6025557" y="5618031"/>
            <a:ext cx="634150" cy="7800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597" fontAlgn="base">
              <a:lnSpc>
                <a:spcPct val="97000"/>
              </a:lnSpc>
              <a:spcBef>
                <a:spcPct val="0"/>
              </a:spcBef>
              <a:spcAft>
                <a:spcPct val="0"/>
              </a:spcAft>
              <a:defRPr/>
            </a:pPr>
            <a:r>
              <a:rPr lang="en-US" sz="816"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Included with Azure (VMs/etc.)</a:t>
            </a:r>
          </a:p>
          <a:p>
            <a:pPr defTabSz="932597" fontAlgn="base">
              <a:lnSpc>
                <a:spcPct val="97000"/>
              </a:lnSpc>
              <a:spcBef>
                <a:spcPct val="0"/>
              </a:spcBef>
              <a:spcAft>
                <a:spcPct val="0"/>
              </a:spcAft>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154697" y="938092"/>
            <a:ext cx="399331" cy="166438"/>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6042103" y="1095962"/>
            <a:ext cx="122862" cy="78454"/>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835430" y="885678"/>
            <a:ext cx="0" cy="788624"/>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555756" y="879994"/>
            <a:ext cx="0" cy="783814"/>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254424" y="1233371"/>
            <a:ext cx="0" cy="430436"/>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7965" y="103097"/>
            <a:ext cx="4548917" cy="1741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60969"/>
            </a:xfrm>
            <a:prstGeom prst="rect">
              <a:avLst/>
            </a:prstGeom>
            <a:solidFill>
              <a:srgbClr val="505050"/>
            </a:solidFill>
          </p:spPr>
          <p:txBody>
            <a:bodyPr wrap="square">
              <a:spAutoFit/>
            </a:bodyPr>
            <a:lstStyle/>
            <a:p>
              <a:pPr defTabSz="932597">
                <a:defRPr/>
              </a:pPr>
              <a:r>
                <a:rPr lang="en-US" sz="1096" b="1" kern="0">
                  <a:gradFill>
                    <a:gsLst>
                      <a:gs pos="0">
                        <a:srgbClr val="FFFFFF"/>
                      </a:gs>
                      <a:gs pos="100000">
                        <a:srgbClr val="FFFFFF"/>
                      </a:gs>
                    </a:gsLst>
                    <a:lin ang="5400000" scaled="1"/>
                  </a:gradFill>
                  <a:latin typeface="Segoe"/>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62255" y="407234"/>
            <a:ext cx="2921672"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62255" y="590446"/>
            <a:ext cx="2921670"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67121" y="400566"/>
            <a:ext cx="0" cy="1403226"/>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8133" y="407234"/>
            <a:ext cx="1167002" cy="715242"/>
            <a:chOff x="242425" y="399286"/>
            <a:chExt cx="1144223" cy="70128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9891" tIns="9326" rIns="46630" bIns="9326"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Vulnerability </a:t>
                </a:r>
                <a:r>
                  <a:rPr lang="en-US" sz="714"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Management</a:t>
                </a:r>
                <a:endPar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7902"/>
              <a:ext cx="1142785" cy="155492"/>
              <a:chOff x="243863" y="737902"/>
              <a:chExt cx="1142785" cy="155492"/>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7902"/>
                <a:ext cx="1142785" cy="155492"/>
              </a:xfrm>
              <a:prstGeom prst="rect">
                <a:avLst/>
              </a:prstGeom>
              <a:solidFill>
                <a:srgbClr val="FFFFFF"/>
              </a:solidFill>
              <a:ln w="14224" cap="flat" cmpd="sng" algn="ctr">
                <a:solidFill>
                  <a:srgbClr val="505050"/>
                </a:solidFill>
                <a:prstDash val="dash"/>
              </a:ln>
              <a:effectLst/>
            </p:spPr>
            <p:txBody>
              <a:bodyPr wrap="square" lIns="139891" tIns="9326" rIns="46630" bIns="9326" rtlCol="0" anchor="ctr">
                <a:spAutoFit/>
              </a:bodyPr>
              <a:lstStyle/>
              <a:p>
                <a:pPr marL="118194"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0"/>
              <a:ext cx="1142785" cy="152817"/>
              <a:chOff x="242425" y="947750"/>
              <a:chExt cx="1142785" cy="152817"/>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0"/>
                <a:ext cx="1142785" cy="152817"/>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40382" y="1941100"/>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704087" y="1945957"/>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63452" y="813613"/>
            <a:ext cx="714010"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415577" y="813611"/>
            <a:ext cx="735973" cy="674142"/>
          </a:xfrm>
          <a:prstGeom prst="rect">
            <a:avLst/>
          </a:prstGeom>
          <a:solidFill>
            <a:schemeClr val="bg1"/>
          </a:solidFill>
          <a:ln w="14224" cap="flat" cmpd="sng" algn="ctr">
            <a:solidFill>
              <a:srgbClr val="0078D7"/>
            </a:solidFill>
            <a:prstDash val="solid"/>
          </a:ln>
          <a:effectLst/>
        </p:spPr>
        <p:txBody>
          <a:bodyPr lIns="18652" rIns="46630" rtlCol="0" anchor="t" anchorCtr="0">
            <a:noAutofit/>
          </a:bodyPr>
          <a:lstStyle/>
          <a:p>
            <a:pPr marL="46630">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6630">
              <a:lnSpc>
                <a:spcPct val="97000"/>
              </a:lnSpc>
              <a:defRPr/>
            </a:pP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89666" y="813613"/>
            <a:ext cx="744024" cy="674142"/>
          </a:xfrm>
          <a:prstGeom prst="rect">
            <a:avLst/>
          </a:prstGeom>
          <a:solidFill>
            <a:schemeClr val="bg1"/>
          </a:solidFill>
          <a:ln w="14224" cap="flat" cmpd="sng" algn="ctr">
            <a:solidFill>
              <a:srgbClr val="EB3C00"/>
            </a:solidFill>
            <a:prstDash val="solid"/>
          </a:ln>
          <a:effectLst/>
        </p:spPr>
        <p:txBody>
          <a:bodyPr lIns="18652" rIns="18652" rtlCol="0" anchor="t" anchorCtr="0"/>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962420" y="813613"/>
            <a:ext cx="627398"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89879" y="1245578"/>
            <a:ext cx="0" cy="430436"/>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83857" y="1157005"/>
            <a:ext cx="1048847" cy="336170"/>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6630" tIns="18652" rIns="46630" bIns="18652" rtlCol="0" anchor="ctr">
              <a:noAutofit/>
            </a:bodyPr>
            <a:lstStyle/>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a:t>
              </a:r>
            </a:p>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a:t>
              </a:r>
              <a:endParaRPr lang="en-US" sz="867"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7544" y="1561394"/>
            <a:ext cx="4335792" cy="181013"/>
          </a:xfrm>
          <a:prstGeom prst="rect">
            <a:avLst/>
          </a:prstGeom>
          <a:solidFill>
            <a:schemeClr val="bg1">
              <a:lumMod val="95000"/>
            </a:schemeClr>
          </a:solidFill>
          <a:ln w="19050" cap="flat" cmpd="sng" algn="ctr">
            <a:solidFill>
              <a:srgbClr val="505050"/>
            </a:solidFill>
            <a:prstDash val="solid"/>
          </a:ln>
          <a:effectLst/>
        </p:spPr>
        <p:txBody>
          <a:bodyPr lIns="46630" rIns="46630" rtlCol="0" anchor="ctr"/>
          <a:lstStyle/>
          <a:p>
            <a:pPr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Graph Security API  </a:t>
            </a:r>
            <a:r>
              <a:rPr lang="en-US" sz="918" i="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421427" y="1216172"/>
            <a:ext cx="3164153" cy="186521"/>
          </a:xfrm>
          <a:prstGeom prst="rect">
            <a:avLst/>
          </a:prstGeom>
          <a:solidFill>
            <a:schemeClr val="bg1"/>
          </a:solidFill>
          <a:ln w="14224" cap="flat" cmpd="sng" algn="ctr">
            <a:solidFill>
              <a:schemeClr val="tx1"/>
            </a:solidFill>
            <a:prstDash val="solid"/>
          </a:ln>
          <a:effectLst/>
        </p:spPr>
        <p:txBody>
          <a:bodyPr lIns="46630" rIns="46630" rtlCol="0" anchor="ctr"/>
          <a:lstStyle/>
          <a:p>
            <a:pPr marL="875929"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33261" y="1795413"/>
            <a:ext cx="1285129" cy="218360"/>
          </a:xfrm>
          <a:prstGeom prst="rect">
            <a:avLst/>
          </a:prstGeom>
          <a:solidFill>
            <a:srgbClr val="FFFFFF"/>
          </a:solidFill>
          <a:ln w="14224" cap="flat" cmpd="sng" algn="ctr">
            <a:solidFill>
              <a:srgbClr val="969696"/>
            </a:solidFill>
            <a:prstDash val="dash"/>
          </a:ln>
          <a:effectLst/>
        </p:spPr>
        <p:txBody>
          <a:bodyPr wrap="square" lIns="46630" tIns="46630" rIns="46630" bIns="46630" rtlCol="0" anchor="ctr">
            <a:spAutoFit/>
          </a:bodyPr>
          <a:lstStyle/>
          <a:p>
            <a:pPr defTabSz="932597">
              <a:lnSpc>
                <a:spcPct val="97000"/>
              </a:lnSpc>
              <a:defRPr/>
            </a:pPr>
            <a:r>
              <a:rPr lang="en-US" alt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772622" y="950252"/>
            <a:ext cx="1783263" cy="786721"/>
          </a:xfrm>
          <a:prstGeom prst="rect">
            <a:avLst/>
          </a:prstGeom>
          <a:noFill/>
          <a:ln w="14224">
            <a:noFill/>
          </a:ln>
        </p:spPr>
        <p:txBody>
          <a:bodyPr wrap="square" tIns="46630">
            <a:spAutoFit/>
          </a:bodyPr>
          <a:lstStyle/>
          <a:p>
            <a:pPr defTabSz="932597">
              <a:lnSpc>
                <a:spcPct val="97000"/>
              </a:lnSpc>
              <a:spcAft>
                <a:spcPts val="612"/>
              </a:spcAft>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This is interactive!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Present Slide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Hover for Description</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957770" y="3202075"/>
            <a:ext cx="1352275" cy="17704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775462" y="2306090"/>
            <a:ext cx="1360724" cy="2034631"/>
            <a:chOff x="10564273" y="2261078"/>
            <a:chExt cx="1334164" cy="1994917"/>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5"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sp>
          <p:nvSpPr>
            <p:cNvPr id="404" name="Rectangle 403">
              <a:hlinkClick r:id="rId66"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8"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t"/>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4" name="Rectangle 483">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B2C</a:t>
              </a:r>
            </a:p>
          </p:txBody>
        </p:sp>
        <p:sp>
          <p:nvSpPr>
            <p:cNvPr id="485" name="Rectangle 484">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58770"/>
            </a:xfrm>
            <a:prstGeom prst="rect">
              <a:avLst/>
            </a:prstGeom>
          </p:spPr>
          <p:txBody>
            <a:bodyPr wrap="square">
              <a:spAutoFit/>
            </a:bodyPr>
            <a:lstStyle/>
            <a:p>
              <a:pPr lvl="0">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28"/>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83882" y="6242928"/>
            <a:ext cx="1646842" cy="218360"/>
            <a:chOff x="3821452" y="6124342"/>
            <a:chExt cx="1614698" cy="214098"/>
          </a:xfrm>
        </p:grpSpPr>
        <p:sp>
          <p:nvSpPr>
            <p:cNvPr id="672" name="Rectangle 671">
              <a:hlinkClick r:id="rId71"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4098"/>
            </a:xfrm>
            <a:prstGeom prst="rect">
              <a:avLst/>
            </a:prstGeom>
            <a:noFill/>
            <a:ln w="14224">
              <a:solidFill>
                <a:schemeClr val="accent4"/>
              </a:solidFill>
            </a:ln>
          </p:spPr>
          <p:txBody>
            <a:bodyPr wrap="square" rIns="46630">
              <a:spAutoFit/>
            </a:bodyPr>
            <a:lstStyle/>
            <a:p>
              <a:pPr marL="116575"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Architecture</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83882" y="5963176"/>
            <a:ext cx="1646842" cy="214098"/>
            <a:chOff x="3821452" y="5850046"/>
            <a:chExt cx="1614698" cy="209919"/>
          </a:xfrm>
        </p:grpSpPr>
        <p:sp>
          <p:nvSpPr>
            <p:cNvPr id="707" name="Rectangle 706">
              <a:hlinkClick r:id="rId74"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09919"/>
            </a:xfrm>
            <a:prstGeom prst="rect">
              <a:avLst/>
            </a:prstGeom>
            <a:noFill/>
            <a:ln w="14224">
              <a:solidFill>
                <a:schemeClr val="accent4"/>
              </a:solidFill>
            </a:ln>
          </p:spPr>
          <p:txBody>
            <a:bodyPr wrap="square" rIns="46630">
              <a:spAutoFit/>
            </a:bodyPr>
            <a:lstStyle/>
            <a:p>
              <a:pPr marL="116575">
                <a:lnSpc>
                  <a:spcPct val="97000"/>
                </a:lnSpc>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4070870" y="1017090"/>
            <a:ext cx="158276" cy="10551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218262" y="5971032"/>
            <a:ext cx="869860" cy="486208"/>
            <a:chOff x="3154581" y="5854485"/>
            <a:chExt cx="852881" cy="476718"/>
          </a:xfrm>
        </p:grpSpPr>
        <p:sp>
          <p:nvSpPr>
            <p:cNvPr id="482" name="Rectangle 481">
              <a:hlinkClick r:id="rId75"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b">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860899" y="2570006"/>
            <a:ext cx="1345665" cy="1671147"/>
            <a:chOff x="8692376" y="2865441"/>
            <a:chExt cx="1319399" cy="1638528"/>
          </a:xfrm>
        </p:grpSpPr>
        <p:sp>
          <p:nvSpPr>
            <p:cNvPr id="421" name="Rectangle 420">
              <a:hlinkClick r:id="rId77"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Information Protection (AIP)</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Discover</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Classify</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Protect</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Monitor</a:t>
              </a:r>
            </a:p>
          </p:txBody>
        </p:sp>
        <p:sp>
          <p:nvSpPr>
            <p:cNvPr id="422" name="Rectangle 421">
              <a:hlinkClick r:id="rId78"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765"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9"/>
                    <a:extLst>
                      <a:ext uri="{FF2B5EF4-FFF2-40B4-BE49-F238E27FC236}">
                        <a16:creationId xmlns:a16="http://schemas.microsoft.com/office/drawing/2014/main" id="{9B5DA2BC-5E6B-4924-B13B-C44B10A0C423}"/>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1">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448" name="Picture 447">
                  <a:hlinkClick r:id="rId85"/>
                  <a:extLst>
                    <a:ext uri="{FF2B5EF4-FFF2-40B4-BE49-F238E27FC236}">
                      <a16:creationId xmlns:a16="http://schemas.microsoft.com/office/drawing/2014/main" id="{17166133-804B-46FE-904C-E72A5D9469CE}"/>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sp>
          <p:nvSpPr>
            <p:cNvPr id="629" name="Rectangle 628">
              <a:hlinkClick r:id="rId87"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4"/>
                </a:spcAft>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622195" y="4398805"/>
            <a:ext cx="70277" cy="67177"/>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833134" y="2919561"/>
            <a:ext cx="699639" cy="2123798"/>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779745" y="3563056"/>
            <a:ext cx="1537626" cy="2678277"/>
            <a:chOff x="6646548" y="3493510"/>
            <a:chExt cx="1507613" cy="2626000"/>
          </a:xfrm>
        </p:grpSpPr>
        <p:sp>
          <p:nvSpPr>
            <p:cNvPr id="98" name="Rectangle 97">
              <a:hlinkClick r:id="rId88"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0"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Network Security Groups</a:t>
              </a:r>
            </a:p>
          </p:txBody>
        </p:sp>
        <p:sp>
          <p:nvSpPr>
            <p:cNvPr id="103" name="Rectangle 102">
              <a:hlinkClick r:id="rId91"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3"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4">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5">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6"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Disk &amp; Storage Encryption</a:t>
              </a:r>
            </a:p>
          </p:txBody>
        </p:sp>
        <p:sp>
          <p:nvSpPr>
            <p:cNvPr id="132" name="Rectangle 131">
              <a:hlinkClick r:id="rId9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DDoS attack </a:t>
              </a:r>
              <a:r>
                <a:rPr lang="en-US" altLang="en-US" sz="918" err="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Mitigation</a:t>
              </a:r>
              <a:r>
                <a:rPr lang="en-US" altLang="en-US" sz="918" err="1">
                  <a:solidFill>
                    <a:srgbClr val="505050"/>
                  </a:solidFill>
                  <a:latin typeface="Segoe UI" panose="020B0502040204020203" pitchFamily="34" charset="0"/>
                  <a:cs typeface="Segoe UI" panose="020B0502040204020203" pitchFamily="34" charset="0"/>
                </a:rPr>
                <a:t>+Monitor</a:t>
              </a:r>
              <a:endParaRPr lang="en-US" altLang="en-US" sz="918">
                <a:solidFill>
                  <a:srgbClr val="505050"/>
                </a:solidFill>
                <a:highlight>
                  <a:srgbClr val="FFFF00"/>
                </a:highlight>
                <a:latin typeface="Segoe UI" panose="020B0502040204020203" pitchFamily="34" charset="0"/>
                <a:cs typeface="Segoe UI" panose="020B0502040204020203" pitchFamily="34" charset="0"/>
              </a:endParaRPr>
            </a:p>
          </p:txBody>
        </p:sp>
        <p:sp>
          <p:nvSpPr>
            <p:cNvPr id="134" name="Rectangle 133">
              <a:hlinkClick r:id="rId98"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83" name="Rectangle 782">
              <a:hlinkClick r:id="rId100"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Policy</a:t>
              </a:r>
            </a:p>
          </p:txBody>
        </p:sp>
        <p:sp>
          <p:nvSpPr>
            <p:cNvPr id="468" name="Rectangle 467">
              <a:hlinkClick r:id="rId101"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Ins="93260" rtlCol="0" anchor="ctr"/>
            <a:lstStyle/>
            <a:p>
              <a:pPr>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6489" y="5604635"/>
            <a:ext cx="1918171" cy="1281290"/>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defTabSz="932597">
                    <a:lnSpc>
                      <a:spcPct val="97000"/>
                    </a:lnSpc>
                    <a:defRPr/>
                  </a:pPr>
                  <a:endParaRPr lang="en-US" sz="918"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68" name="Rounded Rectangle 1457">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Attack surface</a:t>
                  </a:r>
                  <a:br>
                    <a:rPr lang="en-US" sz="612">
                      <a:gradFill>
                        <a:gsLst>
                          <a:gs pos="0">
                            <a:srgbClr val="505050">
                              <a:lumMod val="75000"/>
                            </a:srgbClr>
                          </a:gs>
                          <a:gs pos="100000">
                            <a:srgbClr val="505050">
                              <a:lumMod val="75000"/>
                            </a:srgbClr>
                          </a:gs>
                        </a:gsLst>
                        <a:lin ang="5400000" scaled="1"/>
                      </a:gradFill>
                    </a:rPr>
                  </a:br>
                  <a:r>
                    <a:rPr lang="en-US" sz="612">
                      <a:gradFill>
                        <a:gsLst>
                          <a:gs pos="0">
                            <a:srgbClr val="505050">
                              <a:lumMod val="75000"/>
                            </a:srgbClr>
                          </a:gs>
                          <a:gs pos="100000">
                            <a:srgbClr val="505050">
                              <a:lumMod val="75000"/>
                            </a:srgbClr>
                          </a:gs>
                        </a:gsLst>
                        <a:lin ang="5400000" scaled="1"/>
                      </a:gradFill>
                    </a:rPr>
                    <a:t>reduction</a:t>
                  </a:r>
                  <a:endParaRPr lang="en-US" sz="612"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defTabSz="932597">
                    <a:lnSpc>
                      <a:spcPct val="90000"/>
                    </a:lnSpc>
                    <a:spcAft>
                      <a:spcPts val="153"/>
                    </a:spcAft>
                    <a:defRPr/>
                  </a:pPr>
                  <a:b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4">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5"/>
                  <a:extLst>
                    <a:ext uri="{FF2B5EF4-FFF2-40B4-BE49-F238E27FC236}">
                      <a16:creationId xmlns:a16="http://schemas.microsoft.com/office/drawing/2014/main" id="{B24BB291-14EB-43D7-9A23-E0E905E953B4}"/>
                    </a:ext>
                  </a:extLst>
                </p:cNvPr>
                <p:cNvSpPr/>
                <p:nvPr/>
              </p:nvSpPr>
              <p:spPr>
                <a:xfrm>
                  <a:off x="4058319" y="5409209"/>
                  <a:ext cx="1563424" cy="20653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App control</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Isolation</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Antivirus</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6"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defTabSz="932597">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9464" y="3963602"/>
            <a:ext cx="1511685" cy="113265"/>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77276" y="3911731"/>
            <a:ext cx="336179" cy="257646"/>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46580" y="3910200"/>
            <a:ext cx="336179" cy="257646"/>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39856" y="3904338"/>
            <a:ext cx="341314" cy="257645"/>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72201" y="4621830"/>
            <a:ext cx="1560932" cy="843058"/>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8"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6521" rIns="4663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sp>
          <p:nvSpPr>
            <p:cNvPr id="579" name="Rectangle 578">
              <a:hlinkClick r:id="rId110"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1"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520986" y="3834921"/>
            <a:ext cx="3725709" cy="1013235"/>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2"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9781" tIns="46630" rIns="46630" bIns="46630" rtlCol="0" anchor="ctr"/>
                <a:lstStyle/>
                <a:p>
                  <a:pPr marL="116575" defTabSz="932597">
                    <a:lnSpc>
                      <a:spcPct val="97000"/>
                    </a:lnSpc>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Server 2016 Security</a:t>
                  </a:r>
                </a:p>
                <a:p>
                  <a:pPr marL="116575" defTabSz="932597">
                    <a:lnSpc>
                      <a:spcPct val="97000"/>
                    </a:lnSpc>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175391" y="4017311"/>
            <a:ext cx="1078868" cy="246157"/>
            <a:chOff x="4155658" y="3909402"/>
            <a:chExt cx="1057810" cy="241352"/>
          </a:xfrm>
        </p:grpSpPr>
        <p:sp>
          <p:nvSpPr>
            <p:cNvPr id="665" name="Rectangle 664">
              <a:hlinkClick r:id="rId113"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10771" tIns="9326" rIns="0" bIns="9326" anchor="ctr" anchorCtr="0"/>
            <a:lstStyle/>
            <a:p>
              <a:pPr defTabSz="913565">
                <a:lnSpc>
                  <a:spcPct val="90000"/>
                </a:lnSpc>
                <a:defRPr/>
              </a:pPr>
              <a:r>
                <a:rPr lang="en-US" sz="816">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5263" y="6370672"/>
            <a:ext cx="12020084" cy="520756"/>
            <a:chOff x="190587" y="6246324"/>
            <a:chExt cx="11785466" cy="510591"/>
          </a:xfrm>
        </p:grpSpPr>
        <p:sp>
          <p:nvSpPr>
            <p:cNvPr id="40" name="Rounded Rectangle 804">
              <a:hlinkClick r:id="rId115"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Development Lifecycle (SDL)</a:t>
              </a:r>
            </a:p>
          </p:txBody>
        </p:sp>
        <p:sp>
          <p:nvSpPr>
            <p:cNvPr id="781" name="Rectangle 780">
              <a:hlinkClick r:id="rId116"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marL="8451656" algn="ctr">
                <a:lnSpc>
                  <a:spcPct val="97000"/>
                </a:lnSpc>
              </a:pPr>
              <a:endParaRPr lang="en-US" sz="1071" b="1">
                <a:solidFill>
                  <a:schemeClr val="bg1"/>
                </a:solidFill>
                <a:latin typeface="Segoe UI" panose="020B0502040204020203" pitchFamily="34" charset="0"/>
                <a:cs typeface="Segoe UI" panose="020B0502040204020203" pitchFamily="34" charset="0"/>
              </a:endParaRPr>
            </a:p>
          </p:txBody>
        </p:sp>
        <p:sp>
          <p:nvSpPr>
            <p:cNvPr id="847" name="Rectangle 846">
              <a:hlinkClick r:id="rId117"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8"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672762" y="1845000"/>
            <a:ext cx="1660034" cy="145688"/>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710966" y="2025461"/>
            <a:ext cx="3383858" cy="210129"/>
            <a:chOff x="9721483" y="1839445"/>
            <a:chExt cx="3317809" cy="206028"/>
          </a:xfrm>
        </p:grpSpPr>
        <p:sp>
          <p:nvSpPr>
            <p:cNvPr id="470" name="Rectangle 469">
              <a:hlinkClick r:id="rId11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73041" rtlCol="0" anchor="ctr"/>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Conditional Access </a:t>
              </a: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0"/>
            <a:srcRect l="22948" t="1" b="1811"/>
            <a:stretch/>
          </p:blipFill>
          <p:spPr>
            <a:xfrm flipV="1">
              <a:off x="9764127" y="1889446"/>
              <a:ext cx="268951" cy="108569"/>
            </a:xfrm>
            <a:prstGeom prst="rect">
              <a:avLst/>
            </a:prstGeom>
          </p:spPr>
        </p:pic>
      </p:grpSp>
      <p:sp>
        <p:nvSpPr>
          <p:cNvPr id="746" name="Rectangle 745">
            <a:hlinkClick r:id="rId121"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406312" y="4694582"/>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Shielded VMs</a:t>
            </a:r>
          </a:p>
        </p:txBody>
      </p:sp>
      <p:sp>
        <p:nvSpPr>
          <p:cNvPr id="770" name="Rectangle 769">
            <a:hlinkClick r:id="rId122"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405495" y="4918068"/>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110647" y="2437101"/>
            <a:ext cx="2185542" cy="254262"/>
          </a:xfrm>
          <a:prstGeom prst="rect">
            <a:avLst/>
          </a:prstGeom>
        </p:spPr>
        <p:txBody>
          <a:bodyPr wrap="square" rtlCol="0">
            <a:spAutoFit/>
          </a:bodyPr>
          <a:lstStyle/>
          <a:p>
            <a:pPr defTabSz="932597">
              <a:defRPr/>
            </a:pPr>
            <a:r>
              <a:rPr lang="en-US" sz="102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860576" y="4305616"/>
            <a:ext cx="1342949" cy="634969"/>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3"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2477" tIns="18652" rtlCol="0" anchor="t"/>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3" tooltip="Office 365 DLP capabilities including Outlook Policy Tips, rule application via Exchange Transport rules, automatic protection via SharePoint location, and more. "/>
                  </a:rPr>
                  <a:t>Data Loss Protection</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4" tooltip="Allows for full content lifecycle management from creating/importing through retention and deletion. Supervision also lets you define policies that capture communications in your organization for internal or external reviewers. "/>
                  </a:rPr>
                  <a:t>Data Governance</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5"/>
                  </a:rPr>
                  <a:t>eDiscovery</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6"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72203" y="3458657"/>
            <a:ext cx="26961" cy="1584702"/>
          </a:xfrm>
          <a:prstGeom prst="bentConnector3">
            <a:avLst>
              <a:gd name="adj1" fmla="val 964763"/>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775462" y="4341730"/>
            <a:ext cx="1321217" cy="210017"/>
            <a:chOff x="10564273" y="4256985"/>
            <a:chExt cx="1295428" cy="205918"/>
          </a:xfrm>
        </p:grpSpPr>
        <p:sp>
          <p:nvSpPr>
            <p:cNvPr id="619" name="Rectangle 618">
              <a:hlinkClick r:id="rId127"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grpSp>
    </p:spTree>
    <p:extLst>
      <p:ext uri="{BB962C8B-B14F-4D97-AF65-F5344CB8AC3E}">
        <p14:creationId xmlns:p14="http://schemas.microsoft.com/office/powerpoint/2010/main" val="1326098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0"/>
                                        </p:tgtEl>
                                        <p:attrNameLst>
                                          <p:attrName>style.visibility</p:attrName>
                                        </p:attrNameLst>
                                      </p:cBhvr>
                                      <p:to>
                                        <p:strVal val="visible"/>
                                      </p:to>
                                    </p:set>
                                    <p:animEffect transition="in" filter="fade">
                                      <p:cBhvr>
                                        <p:cTn id="136" dur="500"/>
                                        <p:tgtEl>
                                          <p:spTgt spid="4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19"/>
                                        </p:tgtEl>
                                        <p:attrNameLst>
                                          <p:attrName>style.visibility</p:attrName>
                                        </p:attrNameLst>
                                      </p:cBhvr>
                                      <p:to>
                                        <p:strVal val="visible"/>
                                      </p:to>
                                    </p:set>
                                    <p:animEffect transition="in" filter="fade">
                                      <p:cBhvr>
                                        <p:cTn id="139" dur="500"/>
                                        <p:tgtEl>
                                          <p:spTgt spid="419"/>
                                        </p:tgtEl>
                                      </p:cBhvr>
                                    </p:animEffect>
                                  </p:childTnLst>
                                </p:cTn>
                              </p:par>
                              <p:par>
                                <p:cTn id="140" presetID="53" presetClass="entr" presetSubtype="16" fill="hold" nodeType="withEffect">
                                  <p:stCondLst>
                                    <p:cond delay="0"/>
                                  </p:stCondLst>
                                  <p:childTnLst>
                                    <p:set>
                                      <p:cBhvr>
                                        <p:cTn id="141" dur="1" fill="hold">
                                          <p:stCondLst>
                                            <p:cond delay="0"/>
                                          </p:stCondLst>
                                        </p:cTn>
                                        <p:tgtEl>
                                          <p:spTgt spid="461"/>
                                        </p:tgtEl>
                                        <p:attrNameLst>
                                          <p:attrName>style.visibility</p:attrName>
                                        </p:attrNameLst>
                                      </p:cBhvr>
                                      <p:to>
                                        <p:strVal val="visible"/>
                                      </p:to>
                                    </p:set>
                                    <p:anim calcmode="lin" valueType="num">
                                      <p:cBhvr>
                                        <p:cTn id="142" dur="500" fill="hold"/>
                                        <p:tgtEl>
                                          <p:spTgt spid="461"/>
                                        </p:tgtEl>
                                        <p:attrNameLst>
                                          <p:attrName>ppt_w</p:attrName>
                                        </p:attrNameLst>
                                      </p:cBhvr>
                                      <p:tavLst>
                                        <p:tav tm="0">
                                          <p:val>
                                            <p:fltVal val="0"/>
                                          </p:val>
                                        </p:tav>
                                        <p:tav tm="100000">
                                          <p:val>
                                            <p:strVal val="#ppt_w"/>
                                          </p:val>
                                        </p:tav>
                                      </p:tavLst>
                                    </p:anim>
                                    <p:anim calcmode="lin" valueType="num">
                                      <p:cBhvr>
                                        <p:cTn id="143" dur="500" fill="hold"/>
                                        <p:tgtEl>
                                          <p:spTgt spid="461"/>
                                        </p:tgtEl>
                                        <p:attrNameLst>
                                          <p:attrName>ppt_h</p:attrName>
                                        </p:attrNameLst>
                                      </p:cBhvr>
                                      <p:tavLst>
                                        <p:tav tm="0">
                                          <p:val>
                                            <p:fltVal val="0"/>
                                          </p:val>
                                        </p:tav>
                                        <p:tav tm="100000">
                                          <p:val>
                                            <p:strVal val="#ppt_h"/>
                                          </p:val>
                                        </p:tav>
                                      </p:tavLst>
                                    </p:anim>
                                    <p:animEffect transition="in" filter="fade">
                                      <p:cBhvr>
                                        <p:cTn id="144" dur="500"/>
                                        <p:tgtEl>
                                          <p:spTgt spid="46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08"/>
                                        </p:tgtEl>
                                        <p:attrNameLst>
                                          <p:attrName>style.visibility</p:attrName>
                                        </p:attrNameLst>
                                      </p:cBhvr>
                                      <p:to>
                                        <p:strVal val="visible"/>
                                      </p:to>
                                    </p:set>
                                    <p:animEffect transition="in" filter="fade">
                                      <p:cBhvr>
                                        <p:cTn id="149" dur="500"/>
                                        <p:tgtEl>
                                          <p:spTgt spid="4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95"/>
                                        </p:tgtEl>
                                        <p:attrNameLst>
                                          <p:attrName>style.visibility</p:attrName>
                                        </p:attrNameLst>
                                      </p:cBhvr>
                                      <p:to>
                                        <p:strVal val="visible"/>
                                      </p:to>
                                    </p:set>
                                    <p:animEffect transition="in" filter="fade">
                                      <p:cBhvr>
                                        <p:cTn id="152" dur="500"/>
                                        <p:tgtEl>
                                          <p:spTgt spid="395"/>
                                        </p:tgtEl>
                                      </p:cBhvr>
                                    </p:animEffect>
                                  </p:childTnLst>
                                </p:cTn>
                              </p:par>
                              <p:par>
                                <p:cTn id="153" presetID="53" presetClass="entr" presetSubtype="16" fill="hold" nodeType="withEffect">
                                  <p:stCondLst>
                                    <p:cond delay="0"/>
                                  </p:stCondLst>
                                  <p:childTnLst>
                                    <p:set>
                                      <p:cBhvr>
                                        <p:cTn id="154" dur="1" fill="hold">
                                          <p:stCondLst>
                                            <p:cond delay="0"/>
                                          </p:stCondLst>
                                        </p:cTn>
                                        <p:tgtEl>
                                          <p:spTgt spid="459"/>
                                        </p:tgtEl>
                                        <p:attrNameLst>
                                          <p:attrName>style.visibility</p:attrName>
                                        </p:attrNameLst>
                                      </p:cBhvr>
                                      <p:to>
                                        <p:strVal val="visible"/>
                                      </p:to>
                                    </p:set>
                                    <p:anim calcmode="lin" valueType="num">
                                      <p:cBhvr>
                                        <p:cTn id="155" dur="500" fill="hold"/>
                                        <p:tgtEl>
                                          <p:spTgt spid="459"/>
                                        </p:tgtEl>
                                        <p:attrNameLst>
                                          <p:attrName>ppt_w</p:attrName>
                                        </p:attrNameLst>
                                      </p:cBhvr>
                                      <p:tavLst>
                                        <p:tav tm="0">
                                          <p:val>
                                            <p:fltVal val="0"/>
                                          </p:val>
                                        </p:tav>
                                        <p:tav tm="100000">
                                          <p:val>
                                            <p:strVal val="#ppt_w"/>
                                          </p:val>
                                        </p:tav>
                                      </p:tavLst>
                                    </p:anim>
                                    <p:anim calcmode="lin" valueType="num">
                                      <p:cBhvr>
                                        <p:cTn id="156" dur="500" fill="hold"/>
                                        <p:tgtEl>
                                          <p:spTgt spid="459"/>
                                        </p:tgtEl>
                                        <p:attrNameLst>
                                          <p:attrName>ppt_h</p:attrName>
                                        </p:attrNameLst>
                                      </p:cBhvr>
                                      <p:tavLst>
                                        <p:tav tm="0">
                                          <p:val>
                                            <p:fltVal val="0"/>
                                          </p:val>
                                        </p:tav>
                                        <p:tav tm="100000">
                                          <p:val>
                                            <p:strVal val="#ppt_h"/>
                                          </p:val>
                                        </p:tav>
                                      </p:tavLst>
                                    </p:anim>
                                    <p:animEffect transition="in" filter="fade">
                                      <p:cBhvr>
                                        <p:cTn id="157" dur="500"/>
                                        <p:tgtEl>
                                          <p:spTgt spid="459"/>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p:cTn id="160" dur="500" fill="hold"/>
                                        <p:tgtEl>
                                          <p:spTgt spid="29"/>
                                        </p:tgtEl>
                                        <p:attrNameLst>
                                          <p:attrName>ppt_w</p:attrName>
                                        </p:attrNameLst>
                                      </p:cBhvr>
                                      <p:tavLst>
                                        <p:tav tm="0">
                                          <p:val>
                                            <p:fltVal val="0"/>
                                          </p:val>
                                        </p:tav>
                                        <p:tav tm="100000">
                                          <p:val>
                                            <p:strVal val="#ppt_w"/>
                                          </p:val>
                                        </p:tav>
                                      </p:tavLst>
                                    </p:anim>
                                    <p:anim calcmode="lin" valueType="num">
                                      <p:cBhvr>
                                        <p:cTn id="161" dur="500" fill="hold"/>
                                        <p:tgtEl>
                                          <p:spTgt spid="29"/>
                                        </p:tgtEl>
                                        <p:attrNameLst>
                                          <p:attrName>ppt_h</p:attrName>
                                        </p:attrNameLst>
                                      </p:cBhvr>
                                      <p:tavLst>
                                        <p:tav tm="0">
                                          <p:val>
                                            <p:fltVal val="0"/>
                                          </p:val>
                                        </p:tav>
                                        <p:tav tm="100000">
                                          <p:val>
                                            <p:strVal val="#ppt_h"/>
                                          </p:val>
                                        </p:tav>
                                      </p:tavLst>
                                    </p:anim>
                                    <p:animEffect transition="in" filter="fade">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fade">
                                      <p:cBhvr>
                                        <p:cTn id="167" dur="500"/>
                                        <p:tgtEl>
                                          <p:spTgt spid="25"/>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0"/>
                                        </p:tgtEl>
                                        <p:attrNameLst>
                                          <p:attrName>style.visibility</p:attrName>
                                        </p:attrNameLst>
                                      </p:cBhvr>
                                      <p:to>
                                        <p:strVal val="visible"/>
                                      </p:to>
                                    </p:set>
                                    <p:anim calcmode="lin" valueType="num">
                                      <p:cBhvr>
                                        <p:cTn id="170" dur="500" fill="hold"/>
                                        <p:tgtEl>
                                          <p:spTgt spid="30"/>
                                        </p:tgtEl>
                                        <p:attrNameLst>
                                          <p:attrName>ppt_w</p:attrName>
                                        </p:attrNameLst>
                                      </p:cBhvr>
                                      <p:tavLst>
                                        <p:tav tm="0">
                                          <p:val>
                                            <p:fltVal val="0"/>
                                          </p:val>
                                        </p:tav>
                                        <p:tav tm="100000">
                                          <p:val>
                                            <p:strVal val="#ppt_w"/>
                                          </p:val>
                                        </p:tav>
                                      </p:tavLst>
                                    </p:anim>
                                    <p:anim calcmode="lin" valueType="num">
                                      <p:cBhvr>
                                        <p:cTn id="171" dur="500" fill="hold"/>
                                        <p:tgtEl>
                                          <p:spTgt spid="30"/>
                                        </p:tgtEl>
                                        <p:attrNameLst>
                                          <p:attrName>ppt_h</p:attrName>
                                        </p:attrNameLst>
                                      </p:cBhvr>
                                      <p:tavLst>
                                        <p:tav tm="0">
                                          <p:val>
                                            <p:fltVal val="0"/>
                                          </p:val>
                                        </p:tav>
                                        <p:tav tm="100000">
                                          <p:val>
                                            <p:strVal val="#ppt_h"/>
                                          </p:val>
                                        </p:tav>
                                      </p:tavLst>
                                    </p:anim>
                                    <p:animEffect transition="in" filter="fade">
                                      <p:cBhvr>
                                        <p:cTn id="172" dur="500"/>
                                        <p:tgtEl>
                                          <p:spTgt spid="30"/>
                                        </p:tgtEl>
                                      </p:cBhvr>
                                    </p:animEffect>
                                  </p:childTnLst>
                                </p:cTn>
                              </p:par>
                              <p:par>
                                <p:cTn id="173" presetID="53" presetClass="entr" presetSubtype="16" fill="hold" nodeType="withEffect">
                                  <p:stCondLst>
                                    <p:cond delay="500"/>
                                  </p:stCondLst>
                                  <p:childTnLst>
                                    <p:set>
                                      <p:cBhvr>
                                        <p:cTn id="174" dur="1" fill="hold">
                                          <p:stCondLst>
                                            <p:cond delay="0"/>
                                          </p:stCondLst>
                                        </p:cTn>
                                        <p:tgtEl>
                                          <p:spTgt spid="377"/>
                                        </p:tgtEl>
                                        <p:attrNameLst>
                                          <p:attrName>style.visibility</p:attrName>
                                        </p:attrNameLst>
                                      </p:cBhvr>
                                      <p:to>
                                        <p:strVal val="visible"/>
                                      </p:to>
                                    </p:set>
                                    <p:anim calcmode="lin" valueType="num">
                                      <p:cBhvr>
                                        <p:cTn id="175" dur="500" fill="hold"/>
                                        <p:tgtEl>
                                          <p:spTgt spid="377"/>
                                        </p:tgtEl>
                                        <p:attrNameLst>
                                          <p:attrName>ppt_w</p:attrName>
                                        </p:attrNameLst>
                                      </p:cBhvr>
                                      <p:tavLst>
                                        <p:tav tm="0">
                                          <p:val>
                                            <p:fltVal val="0"/>
                                          </p:val>
                                        </p:tav>
                                        <p:tav tm="100000">
                                          <p:val>
                                            <p:strVal val="#ppt_w"/>
                                          </p:val>
                                        </p:tav>
                                      </p:tavLst>
                                    </p:anim>
                                    <p:anim calcmode="lin" valueType="num">
                                      <p:cBhvr>
                                        <p:cTn id="176" dur="500" fill="hold"/>
                                        <p:tgtEl>
                                          <p:spTgt spid="377"/>
                                        </p:tgtEl>
                                        <p:attrNameLst>
                                          <p:attrName>ppt_h</p:attrName>
                                        </p:attrNameLst>
                                      </p:cBhvr>
                                      <p:tavLst>
                                        <p:tav tm="0">
                                          <p:val>
                                            <p:fltVal val="0"/>
                                          </p:val>
                                        </p:tav>
                                        <p:tav tm="100000">
                                          <p:val>
                                            <p:strVal val="#ppt_h"/>
                                          </p:val>
                                        </p:tav>
                                      </p:tavLst>
                                    </p:anim>
                                    <p:animEffect transition="in" filter="fade">
                                      <p:cBhvr>
                                        <p:cTn id="177" dur="500"/>
                                        <p:tgtEl>
                                          <p:spTgt spid="377"/>
                                        </p:tgtEl>
                                      </p:cBhvr>
                                    </p:animEffect>
                                  </p:childTnLst>
                                </p:cTn>
                              </p:par>
                              <p:par>
                                <p:cTn id="178" presetID="53" presetClass="entr" presetSubtype="16" fill="hold" grpId="0" nodeType="withEffect">
                                  <p:stCondLst>
                                    <p:cond delay="750"/>
                                  </p:stCondLst>
                                  <p:childTnLst>
                                    <p:set>
                                      <p:cBhvr>
                                        <p:cTn id="179" dur="1" fill="hold">
                                          <p:stCondLst>
                                            <p:cond delay="0"/>
                                          </p:stCondLst>
                                        </p:cTn>
                                        <p:tgtEl>
                                          <p:spTgt spid="174"/>
                                        </p:tgtEl>
                                        <p:attrNameLst>
                                          <p:attrName>style.visibility</p:attrName>
                                        </p:attrNameLst>
                                      </p:cBhvr>
                                      <p:to>
                                        <p:strVal val="visible"/>
                                      </p:to>
                                    </p:set>
                                    <p:anim calcmode="lin" valueType="num">
                                      <p:cBhvr>
                                        <p:cTn id="180" dur="500" fill="hold"/>
                                        <p:tgtEl>
                                          <p:spTgt spid="174"/>
                                        </p:tgtEl>
                                        <p:attrNameLst>
                                          <p:attrName>ppt_w</p:attrName>
                                        </p:attrNameLst>
                                      </p:cBhvr>
                                      <p:tavLst>
                                        <p:tav tm="0">
                                          <p:val>
                                            <p:fltVal val="0"/>
                                          </p:val>
                                        </p:tav>
                                        <p:tav tm="100000">
                                          <p:val>
                                            <p:strVal val="#ppt_w"/>
                                          </p:val>
                                        </p:tav>
                                      </p:tavLst>
                                    </p:anim>
                                    <p:anim calcmode="lin" valueType="num">
                                      <p:cBhvr>
                                        <p:cTn id="181" dur="500" fill="hold"/>
                                        <p:tgtEl>
                                          <p:spTgt spid="174"/>
                                        </p:tgtEl>
                                        <p:attrNameLst>
                                          <p:attrName>ppt_h</p:attrName>
                                        </p:attrNameLst>
                                      </p:cBhvr>
                                      <p:tavLst>
                                        <p:tav tm="0">
                                          <p:val>
                                            <p:fltVal val="0"/>
                                          </p:val>
                                        </p:tav>
                                        <p:tav tm="100000">
                                          <p:val>
                                            <p:strVal val="#ppt_h"/>
                                          </p:val>
                                        </p:tav>
                                      </p:tavLst>
                                    </p:anim>
                                    <p:animEffect transition="in" filter="fade">
                                      <p:cBhvr>
                                        <p:cTn id="182" dur="500"/>
                                        <p:tgtEl>
                                          <p:spTgt spid="17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23"/>
                                        </p:tgtEl>
                                        <p:attrNameLst>
                                          <p:attrName>style.visibility</p:attrName>
                                        </p:attrNameLst>
                                      </p:cBhvr>
                                      <p:to>
                                        <p:strVal val="visible"/>
                                      </p:to>
                                    </p:set>
                                    <p:animEffect transition="in" filter="wipe(left)">
                                      <p:cBhvr>
                                        <p:cTn id="192" dur="500"/>
                                        <p:tgtEl>
                                          <p:spTgt spid="2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52"/>
                                        </p:tgtEl>
                                        <p:attrNameLst>
                                          <p:attrName>style.visibility</p:attrName>
                                        </p:attrNameLst>
                                      </p:cBhvr>
                                      <p:to>
                                        <p:strVal val="visible"/>
                                      </p:to>
                                    </p:set>
                                    <p:animEffect transition="in" filter="fade">
                                      <p:cBhvr>
                                        <p:cTn id="195" dur="500"/>
                                        <p:tgtEl>
                                          <p:spTgt spid="152"/>
                                        </p:tgtEl>
                                      </p:cBhvr>
                                    </p:animEffect>
                                  </p:childTnLst>
                                </p:cTn>
                              </p:par>
                              <p:par>
                                <p:cTn id="196" presetID="10" presetClass="entr" presetSubtype="0" fill="hold" grpId="0" nodeType="withEffect">
                                  <p:stCondLst>
                                    <p:cond delay="250"/>
                                  </p:stCondLst>
                                  <p:childTnLst>
                                    <p:set>
                                      <p:cBhvr>
                                        <p:cTn id="197" dur="1" fill="hold">
                                          <p:stCondLst>
                                            <p:cond delay="0"/>
                                          </p:stCondLst>
                                        </p:cTn>
                                        <p:tgtEl>
                                          <p:spTgt spid="16"/>
                                        </p:tgtEl>
                                        <p:attrNameLst>
                                          <p:attrName>style.visibility</p:attrName>
                                        </p:attrNameLst>
                                      </p:cBhvr>
                                      <p:to>
                                        <p:strVal val="visible"/>
                                      </p:to>
                                    </p:set>
                                    <p:animEffect transition="in" filter="fade">
                                      <p:cBhvr>
                                        <p:cTn id="198" dur="500"/>
                                        <p:tgtEl>
                                          <p:spTgt spid="16"/>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1000"/>
                                        <p:tgtEl>
                                          <p:spTgt spid="34"/>
                                        </p:tgtEl>
                                      </p:cBhvr>
                                    </p:animEffect>
                                    <p:anim calcmode="lin" valueType="num">
                                      <p:cBhvr>
                                        <p:cTn id="204" dur="1000" fill="hold"/>
                                        <p:tgtEl>
                                          <p:spTgt spid="34"/>
                                        </p:tgtEl>
                                        <p:attrNameLst>
                                          <p:attrName>ppt_x</p:attrName>
                                        </p:attrNameLst>
                                      </p:cBhvr>
                                      <p:tavLst>
                                        <p:tav tm="0">
                                          <p:val>
                                            <p:strVal val="#ppt_x"/>
                                          </p:val>
                                        </p:tav>
                                        <p:tav tm="100000">
                                          <p:val>
                                            <p:strVal val="#ppt_x"/>
                                          </p:val>
                                        </p:tav>
                                      </p:tavLst>
                                    </p:anim>
                                    <p:anim calcmode="lin" valueType="num">
                                      <p:cBhvr>
                                        <p:cTn id="205" dur="1000" fill="hold"/>
                                        <p:tgtEl>
                                          <p:spTgt spid="34"/>
                                        </p:tgtEl>
                                        <p:attrNameLst>
                                          <p:attrName>ppt_y</p:attrName>
                                        </p:attrNameLst>
                                      </p:cBhvr>
                                      <p:tavLst>
                                        <p:tav tm="0">
                                          <p:val>
                                            <p:strVal val="#ppt_y+.1"/>
                                          </p:val>
                                        </p:tav>
                                        <p:tav tm="100000">
                                          <p:val>
                                            <p:strVal val="#ppt_y"/>
                                          </p:val>
                                        </p:tav>
                                      </p:tavLst>
                                    </p:anim>
                                  </p:childTnLst>
                                </p:cTn>
                              </p:par>
                              <p:par>
                                <p:cTn id="206" presetID="10" presetClass="entr" presetSubtype="0" fill="hold" nodeType="withEffect">
                                  <p:stCondLst>
                                    <p:cond delay="0"/>
                                  </p:stCondLst>
                                  <p:childTnLst>
                                    <p:set>
                                      <p:cBhvr>
                                        <p:cTn id="207" dur="1" fill="hold">
                                          <p:stCondLst>
                                            <p:cond delay="0"/>
                                          </p:stCondLst>
                                        </p:cTn>
                                        <p:tgtEl>
                                          <p:spTgt spid="720"/>
                                        </p:tgtEl>
                                        <p:attrNameLst>
                                          <p:attrName>style.visibility</p:attrName>
                                        </p:attrNameLst>
                                      </p:cBhvr>
                                      <p:to>
                                        <p:strVal val="visible"/>
                                      </p:to>
                                    </p:set>
                                    <p:animEffect transition="in" filter="fade">
                                      <p:cBhvr>
                                        <p:cTn id="208" dur="500"/>
                                        <p:tgtEl>
                                          <p:spTgt spid="720"/>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16" fill="hold" nodeType="clickEffect">
                                  <p:stCondLst>
                                    <p:cond delay="0"/>
                                  </p:stCondLst>
                                  <p:childTnLst>
                                    <p:set>
                                      <p:cBhvr>
                                        <p:cTn id="212" dur="1" fill="hold">
                                          <p:stCondLst>
                                            <p:cond delay="0"/>
                                          </p:stCondLst>
                                        </p:cTn>
                                        <p:tgtEl>
                                          <p:spTgt spid="607"/>
                                        </p:tgtEl>
                                        <p:attrNameLst>
                                          <p:attrName>style.visibility</p:attrName>
                                        </p:attrNameLst>
                                      </p:cBhvr>
                                      <p:to>
                                        <p:strVal val="visible"/>
                                      </p:to>
                                    </p:set>
                                    <p:anim calcmode="lin" valueType="num">
                                      <p:cBhvr>
                                        <p:cTn id="213" dur="500" fill="hold"/>
                                        <p:tgtEl>
                                          <p:spTgt spid="607"/>
                                        </p:tgtEl>
                                        <p:attrNameLst>
                                          <p:attrName>ppt_w</p:attrName>
                                        </p:attrNameLst>
                                      </p:cBhvr>
                                      <p:tavLst>
                                        <p:tav tm="0">
                                          <p:val>
                                            <p:fltVal val="0"/>
                                          </p:val>
                                        </p:tav>
                                        <p:tav tm="100000">
                                          <p:val>
                                            <p:strVal val="#ppt_w"/>
                                          </p:val>
                                        </p:tav>
                                      </p:tavLst>
                                    </p:anim>
                                    <p:anim calcmode="lin" valueType="num">
                                      <p:cBhvr>
                                        <p:cTn id="214" dur="500" fill="hold"/>
                                        <p:tgtEl>
                                          <p:spTgt spid="607"/>
                                        </p:tgtEl>
                                        <p:attrNameLst>
                                          <p:attrName>ppt_h</p:attrName>
                                        </p:attrNameLst>
                                      </p:cBhvr>
                                      <p:tavLst>
                                        <p:tav tm="0">
                                          <p:val>
                                            <p:fltVal val="0"/>
                                          </p:val>
                                        </p:tav>
                                        <p:tav tm="100000">
                                          <p:val>
                                            <p:strVal val="#ppt_h"/>
                                          </p:val>
                                        </p:tav>
                                      </p:tavLst>
                                    </p:anim>
                                    <p:animEffect transition="in" filter="fade">
                                      <p:cBhvr>
                                        <p:cTn id="215" dur="500"/>
                                        <p:tgtEl>
                                          <p:spTgt spid="607"/>
                                        </p:tgtEl>
                                      </p:cBhvr>
                                    </p:animEffect>
                                  </p:childTnLst>
                                </p:cTn>
                              </p:par>
                              <p:par>
                                <p:cTn id="216" presetID="53" presetClass="entr" presetSubtype="16" fill="hold" nodeType="withEffect">
                                  <p:stCondLst>
                                    <p:cond delay="0"/>
                                  </p:stCondLst>
                                  <p:childTnLst>
                                    <p:set>
                                      <p:cBhvr>
                                        <p:cTn id="217" dur="1" fill="hold">
                                          <p:stCondLst>
                                            <p:cond delay="0"/>
                                          </p:stCondLst>
                                        </p:cTn>
                                        <p:tgtEl>
                                          <p:spTgt spid="137"/>
                                        </p:tgtEl>
                                        <p:attrNameLst>
                                          <p:attrName>style.visibility</p:attrName>
                                        </p:attrNameLst>
                                      </p:cBhvr>
                                      <p:to>
                                        <p:strVal val="visible"/>
                                      </p:to>
                                    </p:set>
                                    <p:anim calcmode="lin" valueType="num">
                                      <p:cBhvr>
                                        <p:cTn id="218" dur="500" fill="hold"/>
                                        <p:tgtEl>
                                          <p:spTgt spid="137"/>
                                        </p:tgtEl>
                                        <p:attrNameLst>
                                          <p:attrName>ppt_w</p:attrName>
                                        </p:attrNameLst>
                                      </p:cBhvr>
                                      <p:tavLst>
                                        <p:tav tm="0">
                                          <p:val>
                                            <p:fltVal val="0"/>
                                          </p:val>
                                        </p:tav>
                                        <p:tav tm="100000">
                                          <p:val>
                                            <p:strVal val="#ppt_w"/>
                                          </p:val>
                                        </p:tav>
                                      </p:tavLst>
                                    </p:anim>
                                    <p:anim calcmode="lin" valueType="num">
                                      <p:cBhvr>
                                        <p:cTn id="219" dur="500" fill="hold"/>
                                        <p:tgtEl>
                                          <p:spTgt spid="137"/>
                                        </p:tgtEl>
                                        <p:attrNameLst>
                                          <p:attrName>ppt_h</p:attrName>
                                        </p:attrNameLst>
                                      </p:cBhvr>
                                      <p:tavLst>
                                        <p:tav tm="0">
                                          <p:val>
                                            <p:fltVal val="0"/>
                                          </p:val>
                                        </p:tav>
                                        <p:tav tm="100000">
                                          <p:val>
                                            <p:strVal val="#ppt_h"/>
                                          </p:val>
                                        </p:tav>
                                      </p:tavLst>
                                    </p:anim>
                                    <p:animEffect transition="in" filter="fade">
                                      <p:cBhvr>
                                        <p:cTn id="220" dur="500"/>
                                        <p:tgtEl>
                                          <p:spTgt spid="137"/>
                                        </p:tgtEl>
                                      </p:cBhvr>
                                    </p:animEffect>
                                  </p:childTnLst>
                                </p:cTn>
                              </p:par>
                              <p:par>
                                <p:cTn id="221" presetID="53" presetClass="entr" presetSubtype="16" fill="hold" nodeType="withEffect">
                                  <p:stCondLst>
                                    <p:cond delay="0"/>
                                  </p:stCondLst>
                                  <p:childTnLst>
                                    <p:set>
                                      <p:cBhvr>
                                        <p:cTn id="222" dur="1" fill="hold">
                                          <p:stCondLst>
                                            <p:cond delay="0"/>
                                          </p:stCondLst>
                                        </p:cTn>
                                        <p:tgtEl>
                                          <p:spTgt spid="616"/>
                                        </p:tgtEl>
                                        <p:attrNameLst>
                                          <p:attrName>style.visibility</p:attrName>
                                        </p:attrNameLst>
                                      </p:cBhvr>
                                      <p:to>
                                        <p:strVal val="visible"/>
                                      </p:to>
                                    </p:set>
                                    <p:anim calcmode="lin" valueType="num">
                                      <p:cBhvr>
                                        <p:cTn id="223" dur="500" fill="hold"/>
                                        <p:tgtEl>
                                          <p:spTgt spid="616"/>
                                        </p:tgtEl>
                                        <p:attrNameLst>
                                          <p:attrName>ppt_w</p:attrName>
                                        </p:attrNameLst>
                                      </p:cBhvr>
                                      <p:tavLst>
                                        <p:tav tm="0">
                                          <p:val>
                                            <p:fltVal val="0"/>
                                          </p:val>
                                        </p:tav>
                                        <p:tav tm="100000">
                                          <p:val>
                                            <p:strVal val="#ppt_w"/>
                                          </p:val>
                                        </p:tav>
                                      </p:tavLst>
                                    </p:anim>
                                    <p:anim calcmode="lin" valueType="num">
                                      <p:cBhvr>
                                        <p:cTn id="224" dur="500" fill="hold"/>
                                        <p:tgtEl>
                                          <p:spTgt spid="616"/>
                                        </p:tgtEl>
                                        <p:attrNameLst>
                                          <p:attrName>ppt_h</p:attrName>
                                        </p:attrNameLst>
                                      </p:cBhvr>
                                      <p:tavLst>
                                        <p:tav tm="0">
                                          <p:val>
                                            <p:fltVal val="0"/>
                                          </p:val>
                                        </p:tav>
                                        <p:tav tm="100000">
                                          <p:val>
                                            <p:strVal val="#ppt_h"/>
                                          </p:val>
                                        </p:tav>
                                      </p:tavLst>
                                    </p:anim>
                                    <p:animEffect transition="in" filter="fade">
                                      <p:cBhvr>
                                        <p:cTn id="225" dur="500"/>
                                        <p:tgtEl>
                                          <p:spTgt spid="61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609"/>
                                        </p:tgtEl>
                                        <p:attrNameLst>
                                          <p:attrName>style.visibility</p:attrName>
                                        </p:attrNameLst>
                                      </p:cBhvr>
                                      <p:to>
                                        <p:strVal val="visible"/>
                                      </p:to>
                                    </p:set>
                                    <p:anim calcmode="lin" valueType="num">
                                      <p:cBhvr>
                                        <p:cTn id="228" dur="500" fill="hold"/>
                                        <p:tgtEl>
                                          <p:spTgt spid="609"/>
                                        </p:tgtEl>
                                        <p:attrNameLst>
                                          <p:attrName>ppt_w</p:attrName>
                                        </p:attrNameLst>
                                      </p:cBhvr>
                                      <p:tavLst>
                                        <p:tav tm="0">
                                          <p:val>
                                            <p:fltVal val="0"/>
                                          </p:val>
                                        </p:tav>
                                        <p:tav tm="100000">
                                          <p:val>
                                            <p:strVal val="#ppt_w"/>
                                          </p:val>
                                        </p:tav>
                                      </p:tavLst>
                                    </p:anim>
                                    <p:anim calcmode="lin" valueType="num">
                                      <p:cBhvr>
                                        <p:cTn id="229" dur="500" fill="hold"/>
                                        <p:tgtEl>
                                          <p:spTgt spid="609"/>
                                        </p:tgtEl>
                                        <p:attrNameLst>
                                          <p:attrName>ppt_h</p:attrName>
                                        </p:attrNameLst>
                                      </p:cBhvr>
                                      <p:tavLst>
                                        <p:tav tm="0">
                                          <p:val>
                                            <p:fltVal val="0"/>
                                          </p:val>
                                        </p:tav>
                                        <p:tav tm="100000">
                                          <p:val>
                                            <p:strVal val="#ppt_h"/>
                                          </p:val>
                                        </p:tav>
                                      </p:tavLst>
                                    </p:anim>
                                    <p:animEffect transition="in" filter="fade">
                                      <p:cBhvr>
                                        <p:cTn id="230" dur="500"/>
                                        <p:tgtEl>
                                          <p:spTgt spid="609"/>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610"/>
                                        </p:tgtEl>
                                        <p:attrNameLst>
                                          <p:attrName>style.visibility</p:attrName>
                                        </p:attrNameLst>
                                      </p:cBhvr>
                                      <p:to>
                                        <p:strVal val="visible"/>
                                      </p:to>
                                    </p:set>
                                    <p:anim calcmode="lin" valueType="num">
                                      <p:cBhvr>
                                        <p:cTn id="233" dur="500" fill="hold"/>
                                        <p:tgtEl>
                                          <p:spTgt spid="610"/>
                                        </p:tgtEl>
                                        <p:attrNameLst>
                                          <p:attrName>ppt_w</p:attrName>
                                        </p:attrNameLst>
                                      </p:cBhvr>
                                      <p:tavLst>
                                        <p:tav tm="0">
                                          <p:val>
                                            <p:fltVal val="0"/>
                                          </p:val>
                                        </p:tav>
                                        <p:tav tm="100000">
                                          <p:val>
                                            <p:strVal val="#ppt_w"/>
                                          </p:val>
                                        </p:tav>
                                      </p:tavLst>
                                    </p:anim>
                                    <p:anim calcmode="lin" valueType="num">
                                      <p:cBhvr>
                                        <p:cTn id="234" dur="500" fill="hold"/>
                                        <p:tgtEl>
                                          <p:spTgt spid="610"/>
                                        </p:tgtEl>
                                        <p:attrNameLst>
                                          <p:attrName>ppt_h</p:attrName>
                                        </p:attrNameLst>
                                      </p:cBhvr>
                                      <p:tavLst>
                                        <p:tav tm="0">
                                          <p:val>
                                            <p:fltVal val="0"/>
                                          </p:val>
                                        </p:tav>
                                        <p:tav tm="100000">
                                          <p:val>
                                            <p:strVal val="#ppt_h"/>
                                          </p:val>
                                        </p:tav>
                                      </p:tavLst>
                                    </p:anim>
                                    <p:animEffect transition="in" filter="fade">
                                      <p:cBhvr>
                                        <p:cTn id="235" dur="500"/>
                                        <p:tgtEl>
                                          <p:spTgt spid="610"/>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116"/>
                                        </p:tgtEl>
                                        <p:attrNameLst>
                                          <p:attrName>style.visibility</p:attrName>
                                        </p:attrNameLst>
                                      </p:cBhvr>
                                      <p:to>
                                        <p:strVal val="visible"/>
                                      </p:to>
                                    </p:set>
                                    <p:anim calcmode="lin" valueType="num">
                                      <p:cBhvr>
                                        <p:cTn id="238" dur="500" fill="hold"/>
                                        <p:tgtEl>
                                          <p:spTgt spid="116"/>
                                        </p:tgtEl>
                                        <p:attrNameLst>
                                          <p:attrName>ppt_w</p:attrName>
                                        </p:attrNameLst>
                                      </p:cBhvr>
                                      <p:tavLst>
                                        <p:tav tm="0">
                                          <p:val>
                                            <p:fltVal val="0"/>
                                          </p:val>
                                        </p:tav>
                                        <p:tav tm="100000">
                                          <p:val>
                                            <p:strVal val="#ppt_w"/>
                                          </p:val>
                                        </p:tav>
                                      </p:tavLst>
                                    </p:anim>
                                    <p:anim calcmode="lin" valueType="num">
                                      <p:cBhvr>
                                        <p:cTn id="239" dur="500" fill="hold"/>
                                        <p:tgtEl>
                                          <p:spTgt spid="116"/>
                                        </p:tgtEl>
                                        <p:attrNameLst>
                                          <p:attrName>ppt_h</p:attrName>
                                        </p:attrNameLst>
                                      </p:cBhvr>
                                      <p:tavLst>
                                        <p:tav tm="0">
                                          <p:val>
                                            <p:fltVal val="0"/>
                                          </p:val>
                                        </p:tav>
                                        <p:tav tm="100000">
                                          <p:val>
                                            <p:strVal val="#ppt_h"/>
                                          </p:val>
                                        </p:tav>
                                      </p:tavLst>
                                    </p:anim>
                                    <p:animEffect transition="in" filter="fade">
                                      <p:cBhvr>
                                        <p:cTn id="240" dur="500"/>
                                        <p:tgtEl>
                                          <p:spTgt spid="116"/>
                                        </p:tgtEl>
                                      </p:cBhvr>
                                    </p:animEffect>
                                  </p:childTnLst>
                                </p:cTn>
                              </p:par>
                              <p:par>
                                <p:cTn id="241" presetID="53" presetClass="entr" presetSubtype="16" fill="hold" nodeType="withEffect">
                                  <p:stCondLst>
                                    <p:cond delay="0"/>
                                  </p:stCondLst>
                                  <p:childTnLst>
                                    <p:set>
                                      <p:cBhvr>
                                        <p:cTn id="242" dur="1" fill="hold">
                                          <p:stCondLst>
                                            <p:cond delay="0"/>
                                          </p:stCondLst>
                                        </p:cTn>
                                        <p:tgtEl>
                                          <p:spTgt spid="15"/>
                                        </p:tgtEl>
                                        <p:attrNameLst>
                                          <p:attrName>style.visibility</p:attrName>
                                        </p:attrNameLst>
                                      </p:cBhvr>
                                      <p:to>
                                        <p:strVal val="visible"/>
                                      </p:to>
                                    </p:set>
                                    <p:anim calcmode="lin" valueType="num">
                                      <p:cBhvr>
                                        <p:cTn id="243" dur="500" fill="hold"/>
                                        <p:tgtEl>
                                          <p:spTgt spid="15"/>
                                        </p:tgtEl>
                                        <p:attrNameLst>
                                          <p:attrName>ppt_w</p:attrName>
                                        </p:attrNameLst>
                                      </p:cBhvr>
                                      <p:tavLst>
                                        <p:tav tm="0">
                                          <p:val>
                                            <p:fltVal val="0"/>
                                          </p:val>
                                        </p:tav>
                                        <p:tav tm="100000">
                                          <p:val>
                                            <p:strVal val="#ppt_w"/>
                                          </p:val>
                                        </p:tav>
                                      </p:tavLst>
                                    </p:anim>
                                    <p:anim calcmode="lin" valueType="num">
                                      <p:cBhvr>
                                        <p:cTn id="244" dur="500" fill="hold"/>
                                        <p:tgtEl>
                                          <p:spTgt spid="15"/>
                                        </p:tgtEl>
                                        <p:attrNameLst>
                                          <p:attrName>ppt_h</p:attrName>
                                        </p:attrNameLst>
                                      </p:cBhvr>
                                      <p:tavLst>
                                        <p:tav tm="0">
                                          <p:val>
                                            <p:fltVal val="0"/>
                                          </p:val>
                                        </p:tav>
                                        <p:tav tm="100000">
                                          <p:val>
                                            <p:strVal val="#ppt_h"/>
                                          </p:val>
                                        </p:tav>
                                      </p:tavLst>
                                    </p:anim>
                                    <p:animEffect transition="in" filter="fade">
                                      <p:cBhvr>
                                        <p:cTn id="245" dur="500"/>
                                        <p:tgtEl>
                                          <p:spTgt spid="15"/>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606"/>
                                        </p:tgtEl>
                                        <p:attrNameLst>
                                          <p:attrName>style.visibility</p:attrName>
                                        </p:attrNameLst>
                                      </p:cBhvr>
                                      <p:to>
                                        <p:strVal val="visible"/>
                                      </p:to>
                                    </p:set>
                                    <p:anim calcmode="lin" valueType="num">
                                      <p:cBhvr>
                                        <p:cTn id="248" dur="500" fill="hold"/>
                                        <p:tgtEl>
                                          <p:spTgt spid="606"/>
                                        </p:tgtEl>
                                        <p:attrNameLst>
                                          <p:attrName>ppt_w</p:attrName>
                                        </p:attrNameLst>
                                      </p:cBhvr>
                                      <p:tavLst>
                                        <p:tav tm="0">
                                          <p:val>
                                            <p:fltVal val="0"/>
                                          </p:val>
                                        </p:tav>
                                        <p:tav tm="100000">
                                          <p:val>
                                            <p:strVal val="#ppt_w"/>
                                          </p:val>
                                        </p:tav>
                                      </p:tavLst>
                                    </p:anim>
                                    <p:anim calcmode="lin" valueType="num">
                                      <p:cBhvr>
                                        <p:cTn id="249" dur="500" fill="hold"/>
                                        <p:tgtEl>
                                          <p:spTgt spid="606"/>
                                        </p:tgtEl>
                                        <p:attrNameLst>
                                          <p:attrName>ppt_h</p:attrName>
                                        </p:attrNameLst>
                                      </p:cBhvr>
                                      <p:tavLst>
                                        <p:tav tm="0">
                                          <p:val>
                                            <p:fltVal val="0"/>
                                          </p:val>
                                        </p:tav>
                                        <p:tav tm="100000">
                                          <p:val>
                                            <p:strVal val="#ppt_h"/>
                                          </p:val>
                                        </p:tav>
                                      </p:tavLst>
                                    </p:anim>
                                    <p:animEffect transition="in" filter="fade">
                                      <p:cBhvr>
                                        <p:cTn id="250" dur="500"/>
                                        <p:tgtEl>
                                          <p:spTgt spid="606"/>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605"/>
                                        </p:tgtEl>
                                        <p:attrNameLst>
                                          <p:attrName>style.visibility</p:attrName>
                                        </p:attrNameLst>
                                      </p:cBhvr>
                                      <p:to>
                                        <p:strVal val="visible"/>
                                      </p:to>
                                    </p:set>
                                    <p:anim calcmode="lin" valueType="num">
                                      <p:cBhvr>
                                        <p:cTn id="253" dur="500" fill="hold"/>
                                        <p:tgtEl>
                                          <p:spTgt spid="605"/>
                                        </p:tgtEl>
                                        <p:attrNameLst>
                                          <p:attrName>ppt_w</p:attrName>
                                        </p:attrNameLst>
                                      </p:cBhvr>
                                      <p:tavLst>
                                        <p:tav tm="0">
                                          <p:val>
                                            <p:fltVal val="0"/>
                                          </p:val>
                                        </p:tav>
                                        <p:tav tm="100000">
                                          <p:val>
                                            <p:strVal val="#ppt_w"/>
                                          </p:val>
                                        </p:tav>
                                      </p:tavLst>
                                    </p:anim>
                                    <p:anim calcmode="lin" valueType="num">
                                      <p:cBhvr>
                                        <p:cTn id="254" dur="500" fill="hold"/>
                                        <p:tgtEl>
                                          <p:spTgt spid="605"/>
                                        </p:tgtEl>
                                        <p:attrNameLst>
                                          <p:attrName>ppt_h</p:attrName>
                                        </p:attrNameLst>
                                      </p:cBhvr>
                                      <p:tavLst>
                                        <p:tav tm="0">
                                          <p:val>
                                            <p:fltVal val="0"/>
                                          </p:val>
                                        </p:tav>
                                        <p:tav tm="100000">
                                          <p:val>
                                            <p:strVal val="#ppt_h"/>
                                          </p:val>
                                        </p:tav>
                                      </p:tavLst>
                                    </p:anim>
                                    <p:animEffect transition="in" filter="fade">
                                      <p:cBhvr>
                                        <p:cTn id="255" dur="500"/>
                                        <p:tgtEl>
                                          <p:spTgt spid="60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11"/>
                                        </p:tgtEl>
                                        <p:attrNameLst>
                                          <p:attrName>style.visibility</p:attrName>
                                        </p:attrNameLst>
                                      </p:cBhvr>
                                      <p:to>
                                        <p:strVal val="visible"/>
                                      </p:to>
                                    </p:set>
                                    <p:anim calcmode="lin" valueType="num">
                                      <p:cBhvr>
                                        <p:cTn id="258" dur="500" fill="hold"/>
                                        <p:tgtEl>
                                          <p:spTgt spid="11"/>
                                        </p:tgtEl>
                                        <p:attrNameLst>
                                          <p:attrName>ppt_w</p:attrName>
                                        </p:attrNameLst>
                                      </p:cBhvr>
                                      <p:tavLst>
                                        <p:tav tm="0">
                                          <p:val>
                                            <p:fltVal val="0"/>
                                          </p:val>
                                        </p:tav>
                                        <p:tav tm="100000">
                                          <p:val>
                                            <p:strVal val="#ppt_w"/>
                                          </p:val>
                                        </p:tav>
                                      </p:tavLst>
                                    </p:anim>
                                    <p:anim calcmode="lin" valueType="num">
                                      <p:cBhvr>
                                        <p:cTn id="259" dur="500" fill="hold"/>
                                        <p:tgtEl>
                                          <p:spTgt spid="11"/>
                                        </p:tgtEl>
                                        <p:attrNameLst>
                                          <p:attrName>ppt_h</p:attrName>
                                        </p:attrNameLst>
                                      </p:cBhvr>
                                      <p:tavLst>
                                        <p:tav tm="0">
                                          <p:val>
                                            <p:fltVal val="0"/>
                                          </p:val>
                                        </p:tav>
                                        <p:tav tm="100000">
                                          <p:val>
                                            <p:strVal val="#ppt_h"/>
                                          </p:val>
                                        </p:tav>
                                      </p:tavLst>
                                    </p:anim>
                                    <p:animEffect transition="in" filter="fade">
                                      <p:cBhvr>
                                        <p:cTn id="260" dur="500"/>
                                        <p:tgtEl>
                                          <p:spTgt spid="11"/>
                                        </p:tgtEl>
                                      </p:cBhvr>
                                    </p:animEffect>
                                  </p:childTnLst>
                                </p:cTn>
                              </p:par>
                            </p:childTnLst>
                          </p:cTn>
                        </p:par>
                        <p:par>
                          <p:cTn id="261" fill="hold">
                            <p:stCondLst>
                              <p:cond delay="500"/>
                            </p:stCondLst>
                            <p:childTnLst>
                              <p:par>
                                <p:cTn id="262" presetID="53" presetClass="entr" presetSubtype="16" fill="hold" nodeType="afterEffect">
                                  <p:stCondLst>
                                    <p:cond delay="0"/>
                                  </p:stCondLst>
                                  <p:childTnLst>
                                    <p:set>
                                      <p:cBhvr>
                                        <p:cTn id="263" dur="1" fill="hold">
                                          <p:stCondLst>
                                            <p:cond delay="0"/>
                                          </p:stCondLst>
                                        </p:cTn>
                                        <p:tgtEl>
                                          <p:spTgt spid="206"/>
                                        </p:tgtEl>
                                        <p:attrNameLst>
                                          <p:attrName>style.visibility</p:attrName>
                                        </p:attrNameLst>
                                      </p:cBhvr>
                                      <p:to>
                                        <p:strVal val="visible"/>
                                      </p:to>
                                    </p:set>
                                    <p:anim calcmode="lin" valueType="num">
                                      <p:cBhvr>
                                        <p:cTn id="264" dur="500" fill="hold"/>
                                        <p:tgtEl>
                                          <p:spTgt spid="206"/>
                                        </p:tgtEl>
                                        <p:attrNameLst>
                                          <p:attrName>ppt_w</p:attrName>
                                        </p:attrNameLst>
                                      </p:cBhvr>
                                      <p:tavLst>
                                        <p:tav tm="0">
                                          <p:val>
                                            <p:fltVal val="0"/>
                                          </p:val>
                                        </p:tav>
                                        <p:tav tm="100000">
                                          <p:val>
                                            <p:strVal val="#ppt_w"/>
                                          </p:val>
                                        </p:tav>
                                      </p:tavLst>
                                    </p:anim>
                                    <p:anim calcmode="lin" valueType="num">
                                      <p:cBhvr>
                                        <p:cTn id="265" dur="500" fill="hold"/>
                                        <p:tgtEl>
                                          <p:spTgt spid="206"/>
                                        </p:tgtEl>
                                        <p:attrNameLst>
                                          <p:attrName>ppt_h</p:attrName>
                                        </p:attrNameLst>
                                      </p:cBhvr>
                                      <p:tavLst>
                                        <p:tav tm="0">
                                          <p:val>
                                            <p:fltVal val="0"/>
                                          </p:val>
                                        </p:tav>
                                        <p:tav tm="100000">
                                          <p:val>
                                            <p:strVal val="#ppt_h"/>
                                          </p:val>
                                        </p:tav>
                                      </p:tavLst>
                                    </p:anim>
                                    <p:animEffect transition="in" filter="fade">
                                      <p:cBhvr>
                                        <p:cTn id="266" dur="500"/>
                                        <p:tgtEl>
                                          <p:spTgt spid="206"/>
                                        </p:tgtEl>
                                      </p:cBhvr>
                                    </p:animEffect>
                                  </p:childTnLst>
                                </p:cTn>
                              </p:par>
                            </p:childTnLst>
                          </p:cTn>
                        </p:par>
                      </p:childTnLst>
                    </p:cTn>
                  </p:par>
                  <p:par>
                    <p:cTn id="267" fill="hold">
                      <p:stCondLst>
                        <p:cond delay="indefinite"/>
                      </p:stCondLst>
                      <p:childTnLst>
                        <p:par>
                          <p:cTn id="268" fill="hold">
                            <p:stCondLst>
                              <p:cond delay="0"/>
                            </p:stCondLst>
                            <p:childTnLst>
                              <p:par>
                                <p:cTn id="269" presetID="53" presetClass="entr" presetSubtype="16" fill="hold" nodeType="clickEffect">
                                  <p:stCondLst>
                                    <p:cond delay="0"/>
                                  </p:stCondLst>
                                  <p:childTnLst>
                                    <p:set>
                                      <p:cBhvr>
                                        <p:cTn id="270" dur="1" fill="hold">
                                          <p:stCondLst>
                                            <p:cond delay="0"/>
                                          </p:stCondLst>
                                        </p:cTn>
                                        <p:tgtEl>
                                          <p:spTgt spid="42"/>
                                        </p:tgtEl>
                                        <p:attrNameLst>
                                          <p:attrName>style.visibility</p:attrName>
                                        </p:attrNameLst>
                                      </p:cBhvr>
                                      <p:to>
                                        <p:strVal val="visible"/>
                                      </p:to>
                                    </p:set>
                                    <p:anim calcmode="lin" valueType="num">
                                      <p:cBhvr>
                                        <p:cTn id="271" dur="500" fill="hold"/>
                                        <p:tgtEl>
                                          <p:spTgt spid="42"/>
                                        </p:tgtEl>
                                        <p:attrNameLst>
                                          <p:attrName>ppt_w</p:attrName>
                                        </p:attrNameLst>
                                      </p:cBhvr>
                                      <p:tavLst>
                                        <p:tav tm="0">
                                          <p:val>
                                            <p:fltVal val="0"/>
                                          </p:val>
                                        </p:tav>
                                        <p:tav tm="100000">
                                          <p:val>
                                            <p:strVal val="#ppt_w"/>
                                          </p:val>
                                        </p:tav>
                                      </p:tavLst>
                                    </p:anim>
                                    <p:anim calcmode="lin" valueType="num">
                                      <p:cBhvr>
                                        <p:cTn id="272" dur="500" fill="hold"/>
                                        <p:tgtEl>
                                          <p:spTgt spid="42"/>
                                        </p:tgtEl>
                                        <p:attrNameLst>
                                          <p:attrName>ppt_h</p:attrName>
                                        </p:attrNameLst>
                                      </p:cBhvr>
                                      <p:tavLst>
                                        <p:tav tm="0">
                                          <p:val>
                                            <p:fltVal val="0"/>
                                          </p:val>
                                        </p:tav>
                                        <p:tav tm="100000">
                                          <p:val>
                                            <p:strVal val="#ppt_h"/>
                                          </p:val>
                                        </p:tav>
                                      </p:tavLst>
                                    </p:anim>
                                    <p:animEffect transition="in" filter="fade">
                                      <p:cBhvr>
                                        <p:cTn id="273" dur="500"/>
                                        <p:tgtEl>
                                          <p:spTgt spid="42"/>
                                        </p:tgtEl>
                                      </p:cBhvr>
                                    </p:animEffect>
                                  </p:childTnLst>
                                </p:cTn>
                              </p:par>
                              <p:par>
                                <p:cTn id="274" presetID="53" presetClass="entr" presetSubtype="16" fill="hold" grpId="0" nodeType="withEffect">
                                  <p:stCondLst>
                                    <p:cond delay="0"/>
                                  </p:stCondLst>
                                  <p:childTnLst>
                                    <p:set>
                                      <p:cBhvr>
                                        <p:cTn id="275" dur="1" fill="hold">
                                          <p:stCondLst>
                                            <p:cond delay="0"/>
                                          </p:stCondLst>
                                        </p:cTn>
                                        <p:tgtEl>
                                          <p:spTgt spid="611"/>
                                        </p:tgtEl>
                                        <p:attrNameLst>
                                          <p:attrName>style.visibility</p:attrName>
                                        </p:attrNameLst>
                                      </p:cBhvr>
                                      <p:to>
                                        <p:strVal val="visible"/>
                                      </p:to>
                                    </p:set>
                                    <p:anim calcmode="lin" valueType="num">
                                      <p:cBhvr>
                                        <p:cTn id="276" dur="500" fill="hold"/>
                                        <p:tgtEl>
                                          <p:spTgt spid="611"/>
                                        </p:tgtEl>
                                        <p:attrNameLst>
                                          <p:attrName>ppt_w</p:attrName>
                                        </p:attrNameLst>
                                      </p:cBhvr>
                                      <p:tavLst>
                                        <p:tav tm="0">
                                          <p:val>
                                            <p:fltVal val="0"/>
                                          </p:val>
                                        </p:tav>
                                        <p:tav tm="100000">
                                          <p:val>
                                            <p:strVal val="#ppt_w"/>
                                          </p:val>
                                        </p:tav>
                                      </p:tavLst>
                                    </p:anim>
                                    <p:anim calcmode="lin" valueType="num">
                                      <p:cBhvr>
                                        <p:cTn id="277" dur="500" fill="hold"/>
                                        <p:tgtEl>
                                          <p:spTgt spid="611"/>
                                        </p:tgtEl>
                                        <p:attrNameLst>
                                          <p:attrName>ppt_h</p:attrName>
                                        </p:attrNameLst>
                                      </p:cBhvr>
                                      <p:tavLst>
                                        <p:tav tm="0">
                                          <p:val>
                                            <p:fltVal val="0"/>
                                          </p:val>
                                        </p:tav>
                                        <p:tav tm="100000">
                                          <p:val>
                                            <p:strVal val="#ppt_h"/>
                                          </p:val>
                                        </p:tav>
                                      </p:tavLst>
                                    </p:anim>
                                    <p:animEffect transition="in" filter="fade">
                                      <p:cBhvr>
                                        <p:cTn id="278" dur="500"/>
                                        <p:tgtEl>
                                          <p:spTgt spid="611"/>
                                        </p:tgtEl>
                                      </p:cBhvr>
                                    </p:animEffect>
                                  </p:childTnLst>
                                </p:cTn>
                              </p:par>
                              <p:par>
                                <p:cTn id="279" presetID="53" presetClass="entr" presetSubtype="16" fill="hold" nodeType="withEffect">
                                  <p:stCondLst>
                                    <p:cond delay="0"/>
                                  </p:stCondLst>
                                  <p:childTnLst>
                                    <p:set>
                                      <p:cBhvr>
                                        <p:cTn id="280" dur="1" fill="hold">
                                          <p:stCondLst>
                                            <p:cond delay="0"/>
                                          </p:stCondLst>
                                        </p:cTn>
                                        <p:tgtEl>
                                          <p:spTgt spid="503"/>
                                        </p:tgtEl>
                                        <p:attrNameLst>
                                          <p:attrName>style.visibility</p:attrName>
                                        </p:attrNameLst>
                                      </p:cBhvr>
                                      <p:to>
                                        <p:strVal val="visible"/>
                                      </p:to>
                                    </p:set>
                                    <p:anim calcmode="lin" valueType="num">
                                      <p:cBhvr>
                                        <p:cTn id="281" dur="500" fill="hold"/>
                                        <p:tgtEl>
                                          <p:spTgt spid="503"/>
                                        </p:tgtEl>
                                        <p:attrNameLst>
                                          <p:attrName>ppt_w</p:attrName>
                                        </p:attrNameLst>
                                      </p:cBhvr>
                                      <p:tavLst>
                                        <p:tav tm="0">
                                          <p:val>
                                            <p:fltVal val="0"/>
                                          </p:val>
                                        </p:tav>
                                        <p:tav tm="100000">
                                          <p:val>
                                            <p:strVal val="#ppt_w"/>
                                          </p:val>
                                        </p:tav>
                                      </p:tavLst>
                                    </p:anim>
                                    <p:anim calcmode="lin" valueType="num">
                                      <p:cBhvr>
                                        <p:cTn id="282" dur="500" fill="hold"/>
                                        <p:tgtEl>
                                          <p:spTgt spid="503"/>
                                        </p:tgtEl>
                                        <p:attrNameLst>
                                          <p:attrName>ppt_h</p:attrName>
                                        </p:attrNameLst>
                                      </p:cBhvr>
                                      <p:tavLst>
                                        <p:tav tm="0">
                                          <p:val>
                                            <p:fltVal val="0"/>
                                          </p:val>
                                        </p:tav>
                                        <p:tav tm="100000">
                                          <p:val>
                                            <p:strVal val="#ppt_h"/>
                                          </p:val>
                                        </p:tav>
                                      </p:tavLst>
                                    </p:anim>
                                    <p:animEffect transition="in" filter="fade">
                                      <p:cBhvr>
                                        <p:cTn id="283" dur="500"/>
                                        <p:tgtEl>
                                          <p:spTgt spid="503"/>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36"/>
                                        </p:tgtEl>
                                        <p:attrNameLst>
                                          <p:attrName>style.visibility</p:attrName>
                                        </p:attrNameLst>
                                      </p:cBhvr>
                                      <p:to>
                                        <p:strVal val="visible"/>
                                      </p:to>
                                    </p:set>
                                    <p:animEffect transition="in" filter="wipe(up)">
                                      <p:cBhvr>
                                        <p:cTn id="288" dur="500"/>
                                        <p:tgtEl>
                                          <p:spTgt spid="36"/>
                                        </p:tgtEl>
                                      </p:cBhvr>
                                    </p:animEffect>
                                  </p:childTnLst>
                                </p:cTn>
                              </p:par>
                            </p:childTnLst>
                          </p:cTn>
                        </p:par>
                        <p:par>
                          <p:cTn id="289" fill="hold">
                            <p:stCondLst>
                              <p:cond delay="500"/>
                            </p:stCondLst>
                            <p:childTnLst>
                              <p:par>
                                <p:cTn id="290" presetID="53" presetClass="entr" presetSubtype="16" fill="hold" grpId="0" nodeType="afterEffect">
                                  <p:stCondLst>
                                    <p:cond delay="0"/>
                                  </p:stCondLst>
                                  <p:childTnLst>
                                    <p:set>
                                      <p:cBhvr>
                                        <p:cTn id="291" dur="1" fill="hold">
                                          <p:stCondLst>
                                            <p:cond delay="0"/>
                                          </p:stCondLst>
                                        </p:cTn>
                                        <p:tgtEl>
                                          <p:spTgt spid="85"/>
                                        </p:tgtEl>
                                        <p:attrNameLst>
                                          <p:attrName>style.visibility</p:attrName>
                                        </p:attrNameLst>
                                      </p:cBhvr>
                                      <p:to>
                                        <p:strVal val="visible"/>
                                      </p:to>
                                    </p:set>
                                    <p:anim calcmode="lin" valueType="num">
                                      <p:cBhvr>
                                        <p:cTn id="292" dur="500" fill="hold"/>
                                        <p:tgtEl>
                                          <p:spTgt spid="85"/>
                                        </p:tgtEl>
                                        <p:attrNameLst>
                                          <p:attrName>ppt_w</p:attrName>
                                        </p:attrNameLst>
                                      </p:cBhvr>
                                      <p:tavLst>
                                        <p:tav tm="0">
                                          <p:val>
                                            <p:fltVal val="0"/>
                                          </p:val>
                                        </p:tav>
                                        <p:tav tm="100000">
                                          <p:val>
                                            <p:strVal val="#ppt_w"/>
                                          </p:val>
                                        </p:tav>
                                      </p:tavLst>
                                    </p:anim>
                                    <p:anim calcmode="lin" valueType="num">
                                      <p:cBhvr>
                                        <p:cTn id="293" dur="500" fill="hold"/>
                                        <p:tgtEl>
                                          <p:spTgt spid="85"/>
                                        </p:tgtEl>
                                        <p:attrNameLst>
                                          <p:attrName>ppt_h</p:attrName>
                                        </p:attrNameLst>
                                      </p:cBhvr>
                                      <p:tavLst>
                                        <p:tav tm="0">
                                          <p:val>
                                            <p:fltVal val="0"/>
                                          </p:val>
                                        </p:tav>
                                        <p:tav tm="100000">
                                          <p:val>
                                            <p:strVal val="#ppt_h"/>
                                          </p:val>
                                        </p:tav>
                                      </p:tavLst>
                                    </p:anim>
                                    <p:animEffect transition="in" filter="fade">
                                      <p:cBhvr>
                                        <p:cTn id="294" dur="500"/>
                                        <p:tgtEl>
                                          <p:spTgt spid="85"/>
                                        </p:tgtEl>
                                      </p:cBhvr>
                                    </p:animEffect>
                                  </p:childTnLst>
                                </p:cTn>
                              </p:par>
                            </p:childTnLst>
                          </p:cTn>
                        </p:par>
                      </p:childTnLst>
                    </p:cTn>
                  </p:par>
                  <p:par>
                    <p:cTn id="295" fill="hold">
                      <p:stCondLst>
                        <p:cond delay="indefinite"/>
                      </p:stCondLst>
                      <p:childTnLst>
                        <p:par>
                          <p:cTn id="296" fill="hold">
                            <p:stCondLst>
                              <p:cond delay="0"/>
                            </p:stCondLst>
                            <p:childTnLst>
                              <p:par>
                                <p:cTn id="297" presetID="53" presetClass="entr" presetSubtype="16" fill="hold" nodeType="clickEffect">
                                  <p:stCondLst>
                                    <p:cond delay="0"/>
                                  </p:stCondLst>
                                  <p:childTnLst>
                                    <p:set>
                                      <p:cBhvr>
                                        <p:cTn id="298" dur="1" fill="hold">
                                          <p:stCondLst>
                                            <p:cond delay="0"/>
                                          </p:stCondLst>
                                        </p:cTn>
                                        <p:tgtEl>
                                          <p:spTgt spid="124"/>
                                        </p:tgtEl>
                                        <p:attrNameLst>
                                          <p:attrName>style.visibility</p:attrName>
                                        </p:attrNameLst>
                                      </p:cBhvr>
                                      <p:to>
                                        <p:strVal val="visible"/>
                                      </p:to>
                                    </p:set>
                                    <p:anim calcmode="lin" valueType="num">
                                      <p:cBhvr>
                                        <p:cTn id="299" dur="500" fill="hold"/>
                                        <p:tgtEl>
                                          <p:spTgt spid="124"/>
                                        </p:tgtEl>
                                        <p:attrNameLst>
                                          <p:attrName>ppt_w</p:attrName>
                                        </p:attrNameLst>
                                      </p:cBhvr>
                                      <p:tavLst>
                                        <p:tav tm="0">
                                          <p:val>
                                            <p:fltVal val="0"/>
                                          </p:val>
                                        </p:tav>
                                        <p:tav tm="100000">
                                          <p:val>
                                            <p:strVal val="#ppt_w"/>
                                          </p:val>
                                        </p:tav>
                                      </p:tavLst>
                                    </p:anim>
                                    <p:anim calcmode="lin" valueType="num">
                                      <p:cBhvr>
                                        <p:cTn id="300" dur="500" fill="hold"/>
                                        <p:tgtEl>
                                          <p:spTgt spid="124"/>
                                        </p:tgtEl>
                                        <p:attrNameLst>
                                          <p:attrName>ppt_h</p:attrName>
                                        </p:attrNameLst>
                                      </p:cBhvr>
                                      <p:tavLst>
                                        <p:tav tm="0">
                                          <p:val>
                                            <p:fltVal val="0"/>
                                          </p:val>
                                        </p:tav>
                                        <p:tav tm="100000">
                                          <p:val>
                                            <p:strVal val="#ppt_h"/>
                                          </p:val>
                                        </p:tav>
                                      </p:tavLst>
                                    </p:anim>
                                    <p:animEffect transition="in" filter="fade">
                                      <p:cBhvr>
                                        <p:cTn id="301" dur="500"/>
                                        <p:tgtEl>
                                          <p:spTgt spid="124"/>
                                        </p:tgtEl>
                                      </p:cBhvr>
                                    </p:animEffect>
                                  </p:childTnLst>
                                </p:cTn>
                              </p:par>
                            </p:childTnLst>
                          </p:cTn>
                        </p:par>
                        <p:par>
                          <p:cTn id="302" fill="hold">
                            <p:stCondLst>
                              <p:cond delay="500"/>
                            </p:stCondLst>
                            <p:childTnLst>
                              <p:par>
                                <p:cTn id="303" presetID="53" presetClass="entr" presetSubtype="16" fill="hold" grpId="0" nodeType="afterEffect">
                                  <p:stCondLst>
                                    <p:cond delay="0"/>
                                  </p:stCondLst>
                                  <p:childTnLst>
                                    <p:set>
                                      <p:cBhvr>
                                        <p:cTn id="304" dur="1" fill="hold">
                                          <p:stCondLst>
                                            <p:cond delay="0"/>
                                          </p:stCondLst>
                                        </p:cTn>
                                        <p:tgtEl>
                                          <p:spTgt spid="746"/>
                                        </p:tgtEl>
                                        <p:attrNameLst>
                                          <p:attrName>style.visibility</p:attrName>
                                        </p:attrNameLst>
                                      </p:cBhvr>
                                      <p:to>
                                        <p:strVal val="visible"/>
                                      </p:to>
                                    </p:set>
                                    <p:anim calcmode="lin" valueType="num">
                                      <p:cBhvr>
                                        <p:cTn id="305" dur="500" fill="hold"/>
                                        <p:tgtEl>
                                          <p:spTgt spid="746"/>
                                        </p:tgtEl>
                                        <p:attrNameLst>
                                          <p:attrName>ppt_w</p:attrName>
                                        </p:attrNameLst>
                                      </p:cBhvr>
                                      <p:tavLst>
                                        <p:tav tm="0">
                                          <p:val>
                                            <p:fltVal val="0"/>
                                          </p:val>
                                        </p:tav>
                                        <p:tav tm="100000">
                                          <p:val>
                                            <p:strVal val="#ppt_w"/>
                                          </p:val>
                                        </p:tav>
                                      </p:tavLst>
                                    </p:anim>
                                    <p:anim calcmode="lin" valueType="num">
                                      <p:cBhvr>
                                        <p:cTn id="306" dur="500" fill="hold"/>
                                        <p:tgtEl>
                                          <p:spTgt spid="746"/>
                                        </p:tgtEl>
                                        <p:attrNameLst>
                                          <p:attrName>ppt_h</p:attrName>
                                        </p:attrNameLst>
                                      </p:cBhvr>
                                      <p:tavLst>
                                        <p:tav tm="0">
                                          <p:val>
                                            <p:fltVal val="0"/>
                                          </p:val>
                                        </p:tav>
                                        <p:tav tm="100000">
                                          <p:val>
                                            <p:strVal val="#ppt_h"/>
                                          </p:val>
                                        </p:tav>
                                      </p:tavLst>
                                    </p:anim>
                                    <p:animEffect transition="in" filter="fade">
                                      <p:cBhvr>
                                        <p:cTn id="307" dur="500"/>
                                        <p:tgtEl>
                                          <p:spTgt spid="746"/>
                                        </p:tgtEl>
                                      </p:cBhvr>
                                    </p:animEffect>
                                  </p:childTnLst>
                                </p:cTn>
                              </p:par>
                            </p:childTnLst>
                          </p:cTn>
                        </p:par>
                        <p:par>
                          <p:cTn id="308" fill="hold">
                            <p:stCondLst>
                              <p:cond delay="1000"/>
                            </p:stCondLst>
                            <p:childTnLst>
                              <p:par>
                                <p:cTn id="309" presetID="53" presetClass="entr" presetSubtype="16" fill="hold" grpId="0" nodeType="afterEffect">
                                  <p:stCondLst>
                                    <p:cond delay="0"/>
                                  </p:stCondLst>
                                  <p:childTnLst>
                                    <p:set>
                                      <p:cBhvr>
                                        <p:cTn id="310" dur="1" fill="hold">
                                          <p:stCondLst>
                                            <p:cond delay="0"/>
                                          </p:stCondLst>
                                        </p:cTn>
                                        <p:tgtEl>
                                          <p:spTgt spid="770"/>
                                        </p:tgtEl>
                                        <p:attrNameLst>
                                          <p:attrName>style.visibility</p:attrName>
                                        </p:attrNameLst>
                                      </p:cBhvr>
                                      <p:to>
                                        <p:strVal val="visible"/>
                                      </p:to>
                                    </p:set>
                                    <p:anim calcmode="lin" valueType="num">
                                      <p:cBhvr>
                                        <p:cTn id="311" dur="500" fill="hold"/>
                                        <p:tgtEl>
                                          <p:spTgt spid="770"/>
                                        </p:tgtEl>
                                        <p:attrNameLst>
                                          <p:attrName>ppt_w</p:attrName>
                                        </p:attrNameLst>
                                      </p:cBhvr>
                                      <p:tavLst>
                                        <p:tav tm="0">
                                          <p:val>
                                            <p:fltVal val="0"/>
                                          </p:val>
                                        </p:tav>
                                        <p:tav tm="100000">
                                          <p:val>
                                            <p:strVal val="#ppt_w"/>
                                          </p:val>
                                        </p:tav>
                                      </p:tavLst>
                                    </p:anim>
                                    <p:anim calcmode="lin" valueType="num">
                                      <p:cBhvr>
                                        <p:cTn id="312" dur="500" fill="hold"/>
                                        <p:tgtEl>
                                          <p:spTgt spid="770"/>
                                        </p:tgtEl>
                                        <p:attrNameLst>
                                          <p:attrName>ppt_h</p:attrName>
                                        </p:attrNameLst>
                                      </p:cBhvr>
                                      <p:tavLst>
                                        <p:tav tm="0">
                                          <p:val>
                                            <p:fltVal val="0"/>
                                          </p:val>
                                        </p:tav>
                                        <p:tav tm="100000">
                                          <p:val>
                                            <p:strVal val="#ppt_h"/>
                                          </p:val>
                                        </p:tav>
                                      </p:tavLst>
                                    </p:anim>
                                    <p:animEffect transition="in" filter="fade">
                                      <p:cBhvr>
                                        <p:cTn id="313" dur="500"/>
                                        <p:tgtEl>
                                          <p:spTgt spid="770"/>
                                        </p:tgtEl>
                                      </p:cBhvr>
                                    </p:animEffect>
                                  </p:childTnLst>
                                </p:cTn>
                              </p:par>
                            </p:childTnLst>
                          </p:cTn>
                        </p:par>
                      </p:childTnLst>
                    </p:cTn>
                  </p:par>
                  <p:par>
                    <p:cTn id="314" fill="hold">
                      <p:stCondLst>
                        <p:cond delay="indefinite"/>
                      </p:stCondLst>
                      <p:childTnLst>
                        <p:par>
                          <p:cTn id="315" fill="hold">
                            <p:stCondLst>
                              <p:cond delay="0"/>
                            </p:stCondLst>
                            <p:childTnLst>
                              <p:par>
                                <p:cTn id="316" presetID="53" presetClass="entr" presetSubtype="16" fill="hold" nodeType="clickEffect">
                                  <p:stCondLst>
                                    <p:cond delay="0"/>
                                  </p:stCondLst>
                                  <p:childTnLst>
                                    <p:set>
                                      <p:cBhvr>
                                        <p:cTn id="317" dur="1" fill="hold">
                                          <p:stCondLst>
                                            <p:cond delay="0"/>
                                          </p:stCondLst>
                                        </p:cTn>
                                        <p:tgtEl>
                                          <p:spTgt spid="20"/>
                                        </p:tgtEl>
                                        <p:attrNameLst>
                                          <p:attrName>style.visibility</p:attrName>
                                        </p:attrNameLst>
                                      </p:cBhvr>
                                      <p:to>
                                        <p:strVal val="visible"/>
                                      </p:to>
                                    </p:set>
                                    <p:anim calcmode="lin" valueType="num">
                                      <p:cBhvr>
                                        <p:cTn id="318" dur="500" fill="hold"/>
                                        <p:tgtEl>
                                          <p:spTgt spid="20"/>
                                        </p:tgtEl>
                                        <p:attrNameLst>
                                          <p:attrName>ppt_w</p:attrName>
                                        </p:attrNameLst>
                                      </p:cBhvr>
                                      <p:tavLst>
                                        <p:tav tm="0">
                                          <p:val>
                                            <p:fltVal val="0"/>
                                          </p:val>
                                        </p:tav>
                                        <p:tav tm="100000">
                                          <p:val>
                                            <p:strVal val="#ppt_w"/>
                                          </p:val>
                                        </p:tav>
                                      </p:tavLst>
                                    </p:anim>
                                    <p:anim calcmode="lin" valueType="num">
                                      <p:cBhvr>
                                        <p:cTn id="319" dur="500" fill="hold"/>
                                        <p:tgtEl>
                                          <p:spTgt spid="20"/>
                                        </p:tgtEl>
                                        <p:attrNameLst>
                                          <p:attrName>ppt_h</p:attrName>
                                        </p:attrNameLst>
                                      </p:cBhvr>
                                      <p:tavLst>
                                        <p:tav tm="0">
                                          <p:val>
                                            <p:fltVal val="0"/>
                                          </p:val>
                                        </p:tav>
                                        <p:tav tm="100000">
                                          <p:val>
                                            <p:strVal val="#ppt_h"/>
                                          </p:val>
                                        </p:tav>
                                      </p:tavLst>
                                    </p:anim>
                                    <p:animEffect transition="in" filter="fade">
                                      <p:cBhvr>
                                        <p:cTn id="320" dur="500"/>
                                        <p:tgtEl>
                                          <p:spTgt spid="20"/>
                                        </p:tgtEl>
                                      </p:cBhvr>
                                    </p:animEffect>
                                  </p:childTnLst>
                                </p:cTn>
                              </p:par>
                            </p:childTnLst>
                          </p:cTn>
                        </p:par>
                        <p:par>
                          <p:cTn id="321" fill="hold">
                            <p:stCondLst>
                              <p:cond delay="500"/>
                            </p:stCondLst>
                            <p:childTnLst>
                              <p:par>
                                <p:cTn id="322" presetID="53" presetClass="entr" presetSubtype="16" fill="hold" nodeType="afterEffect">
                                  <p:stCondLst>
                                    <p:cond delay="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000"/>
                            </p:stCondLst>
                            <p:childTnLst>
                              <p:par>
                                <p:cTn id="328" presetID="22" presetClass="entr" presetSubtype="4" fill="hold" nodeType="afterEffect">
                                  <p:stCondLst>
                                    <p:cond delay="0"/>
                                  </p:stCondLst>
                                  <p:childTnLst>
                                    <p:set>
                                      <p:cBhvr>
                                        <p:cTn id="329" dur="1" fill="hold">
                                          <p:stCondLst>
                                            <p:cond delay="0"/>
                                          </p:stCondLst>
                                        </p:cTn>
                                        <p:tgtEl>
                                          <p:spTgt spid="749"/>
                                        </p:tgtEl>
                                        <p:attrNameLst>
                                          <p:attrName>style.visibility</p:attrName>
                                        </p:attrNameLst>
                                      </p:cBhvr>
                                      <p:to>
                                        <p:strVal val="visible"/>
                                      </p:to>
                                    </p:set>
                                    <p:animEffect transition="in" filter="wipe(down)">
                                      <p:cBhvr>
                                        <p:cTn id="330" dur="500"/>
                                        <p:tgtEl>
                                          <p:spTgt spid="749"/>
                                        </p:tgtEl>
                                      </p:cBhvr>
                                    </p:animEffect>
                                  </p:childTnLst>
                                </p:cTn>
                              </p:par>
                            </p:childTnLst>
                          </p:cTn>
                        </p:par>
                        <p:par>
                          <p:cTn id="331" fill="hold">
                            <p:stCondLst>
                              <p:cond delay="1500"/>
                            </p:stCondLst>
                            <p:childTnLst>
                              <p:par>
                                <p:cTn id="332" presetID="53" presetClass="entr" presetSubtype="16" fill="hold" grpId="0" nodeType="afterEffect">
                                  <p:stCondLst>
                                    <p:cond delay="0"/>
                                  </p:stCondLst>
                                  <p:childTnLst>
                                    <p:set>
                                      <p:cBhvr>
                                        <p:cTn id="333" dur="1" fill="hold">
                                          <p:stCondLst>
                                            <p:cond delay="0"/>
                                          </p:stCondLst>
                                        </p:cTn>
                                        <p:tgtEl>
                                          <p:spTgt spid="264"/>
                                        </p:tgtEl>
                                        <p:attrNameLst>
                                          <p:attrName>style.visibility</p:attrName>
                                        </p:attrNameLst>
                                      </p:cBhvr>
                                      <p:to>
                                        <p:strVal val="visible"/>
                                      </p:to>
                                    </p:set>
                                    <p:anim calcmode="lin" valueType="num">
                                      <p:cBhvr>
                                        <p:cTn id="334" dur="500" fill="hold"/>
                                        <p:tgtEl>
                                          <p:spTgt spid="264"/>
                                        </p:tgtEl>
                                        <p:attrNameLst>
                                          <p:attrName>ppt_w</p:attrName>
                                        </p:attrNameLst>
                                      </p:cBhvr>
                                      <p:tavLst>
                                        <p:tav tm="0">
                                          <p:val>
                                            <p:fltVal val="0"/>
                                          </p:val>
                                        </p:tav>
                                        <p:tav tm="100000">
                                          <p:val>
                                            <p:strVal val="#ppt_w"/>
                                          </p:val>
                                        </p:tav>
                                      </p:tavLst>
                                    </p:anim>
                                    <p:anim calcmode="lin" valueType="num">
                                      <p:cBhvr>
                                        <p:cTn id="335" dur="500" fill="hold"/>
                                        <p:tgtEl>
                                          <p:spTgt spid="264"/>
                                        </p:tgtEl>
                                        <p:attrNameLst>
                                          <p:attrName>ppt_h</p:attrName>
                                        </p:attrNameLst>
                                      </p:cBhvr>
                                      <p:tavLst>
                                        <p:tav tm="0">
                                          <p:val>
                                            <p:fltVal val="0"/>
                                          </p:val>
                                        </p:tav>
                                        <p:tav tm="100000">
                                          <p:val>
                                            <p:strVal val="#ppt_h"/>
                                          </p:val>
                                        </p:tav>
                                      </p:tavLst>
                                    </p:anim>
                                    <p:animEffect transition="in" filter="fade">
                                      <p:cBhvr>
                                        <p:cTn id="336" dur="500"/>
                                        <p:tgtEl>
                                          <p:spTgt spid="264"/>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92"/>
                                        </p:tgtEl>
                                        <p:attrNameLst>
                                          <p:attrName>style.visibility</p:attrName>
                                        </p:attrNameLst>
                                      </p:cBhvr>
                                      <p:to>
                                        <p:strVal val="visible"/>
                                      </p:to>
                                    </p:set>
                                    <p:anim calcmode="lin" valueType="num">
                                      <p:cBhvr>
                                        <p:cTn id="339" dur="500" fill="hold"/>
                                        <p:tgtEl>
                                          <p:spTgt spid="92"/>
                                        </p:tgtEl>
                                        <p:attrNameLst>
                                          <p:attrName>ppt_w</p:attrName>
                                        </p:attrNameLst>
                                      </p:cBhvr>
                                      <p:tavLst>
                                        <p:tav tm="0">
                                          <p:val>
                                            <p:fltVal val="0"/>
                                          </p:val>
                                        </p:tav>
                                        <p:tav tm="100000">
                                          <p:val>
                                            <p:strVal val="#ppt_w"/>
                                          </p:val>
                                        </p:tav>
                                      </p:tavLst>
                                    </p:anim>
                                    <p:anim calcmode="lin" valueType="num">
                                      <p:cBhvr>
                                        <p:cTn id="340" dur="500" fill="hold"/>
                                        <p:tgtEl>
                                          <p:spTgt spid="92"/>
                                        </p:tgtEl>
                                        <p:attrNameLst>
                                          <p:attrName>ppt_h</p:attrName>
                                        </p:attrNameLst>
                                      </p:cBhvr>
                                      <p:tavLst>
                                        <p:tav tm="0">
                                          <p:val>
                                            <p:fltVal val="0"/>
                                          </p:val>
                                        </p:tav>
                                        <p:tav tm="100000">
                                          <p:val>
                                            <p:strVal val="#ppt_h"/>
                                          </p:val>
                                        </p:tav>
                                      </p:tavLst>
                                    </p:anim>
                                    <p:animEffect transition="in" filter="fade">
                                      <p:cBhvr>
                                        <p:cTn id="341" dur="500"/>
                                        <p:tgtEl>
                                          <p:spTgt spid="92"/>
                                        </p:tgtEl>
                                      </p:cBhvr>
                                    </p:animEffect>
                                  </p:childTnLst>
                                </p:cTn>
                              </p:par>
                            </p:childTnLst>
                          </p:cTn>
                        </p:par>
                        <p:par>
                          <p:cTn id="342" fill="hold">
                            <p:stCondLst>
                              <p:cond delay="2000"/>
                            </p:stCondLst>
                            <p:childTnLst>
                              <p:par>
                                <p:cTn id="343" presetID="16" presetClass="entr" presetSubtype="26" fill="hold" nodeType="afterEffect">
                                  <p:stCondLst>
                                    <p:cond delay="0"/>
                                  </p:stCondLst>
                                  <p:childTnLst>
                                    <p:set>
                                      <p:cBhvr>
                                        <p:cTn id="344" dur="1" fill="hold">
                                          <p:stCondLst>
                                            <p:cond delay="0"/>
                                          </p:stCondLst>
                                        </p:cTn>
                                        <p:tgtEl>
                                          <p:spTgt spid="9"/>
                                        </p:tgtEl>
                                        <p:attrNameLst>
                                          <p:attrName>style.visibility</p:attrName>
                                        </p:attrNameLst>
                                      </p:cBhvr>
                                      <p:to>
                                        <p:strVal val="visible"/>
                                      </p:to>
                                    </p:set>
                                    <p:animEffect transition="in" filter="barn(inHorizontal)">
                                      <p:cBhvr>
                                        <p:cTn id="345" dur="500"/>
                                        <p:tgtEl>
                                          <p:spTgt spid="9"/>
                                        </p:tgtEl>
                                      </p:cBhvr>
                                    </p:animEffect>
                                  </p:childTnLst>
                                </p:cTn>
                              </p:par>
                            </p:childTnLst>
                          </p:cTn>
                        </p:par>
                      </p:childTnLst>
                    </p:cTn>
                  </p:par>
                  <p:par>
                    <p:cTn id="346" fill="hold">
                      <p:stCondLst>
                        <p:cond delay="indefinite"/>
                      </p:stCondLst>
                      <p:childTnLst>
                        <p:par>
                          <p:cTn id="347" fill="hold">
                            <p:stCondLst>
                              <p:cond delay="0"/>
                            </p:stCondLst>
                            <p:childTnLst>
                              <p:par>
                                <p:cTn id="348" presetID="53" presetClass="entr" presetSubtype="16" fill="hold" nodeType="clickEffect">
                                  <p:stCondLst>
                                    <p:cond delay="0"/>
                                  </p:stCondLst>
                                  <p:childTnLst>
                                    <p:set>
                                      <p:cBhvr>
                                        <p:cTn id="349" dur="1" fill="hold">
                                          <p:stCondLst>
                                            <p:cond delay="0"/>
                                          </p:stCondLst>
                                        </p:cTn>
                                        <p:tgtEl>
                                          <p:spTgt spid="555"/>
                                        </p:tgtEl>
                                        <p:attrNameLst>
                                          <p:attrName>style.visibility</p:attrName>
                                        </p:attrNameLst>
                                      </p:cBhvr>
                                      <p:to>
                                        <p:strVal val="visible"/>
                                      </p:to>
                                    </p:set>
                                    <p:anim calcmode="lin" valueType="num">
                                      <p:cBhvr>
                                        <p:cTn id="350" dur="500" fill="hold"/>
                                        <p:tgtEl>
                                          <p:spTgt spid="555"/>
                                        </p:tgtEl>
                                        <p:attrNameLst>
                                          <p:attrName>ppt_w</p:attrName>
                                        </p:attrNameLst>
                                      </p:cBhvr>
                                      <p:tavLst>
                                        <p:tav tm="0">
                                          <p:val>
                                            <p:fltVal val="0"/>
                                          </p:val>
                                        </p:tav>
                                        <p:tav tm="100000">
                                          <p:val>
                                            <p:strVal val="#ppt_w"/>
                                          </p:val>
                                        </p:tav>
                                      </p:tavLst>
                                    </p:anim>
                                    <p:anim calcmode="lin" valueType="num">
                                      <p:cBhvr>
                                        <p:cTn id="351" dur="500" fill="hold"/>
                                        <p:tgtEl>
                                          <p:spTgt spid="555"/>
                                        </p:tgtEl>
                                        <p:attrNameLst>
                                          <p:attrName>ppt_h</p:attrName>
                                        </p:attrNameLst>
                                      </p:cBhvr>
                                      <p:tavLst>
                                        <p:tav tm="0">
                                          <p:val>
                                            <p:fltVal val="0"/>
                                          </p:val>
                                        </p:tav>
                                        <p:tav tm="100000">
                                          <p:val>
                                            <p:strVal val="#ppt_h"/>
                                          </p:val>
                                        </p:tav>
                                      </p:tavLst>
                                    </p:anim>
                                    <p:animEffect transition="in" filter="fade">
                                      <p:cBhvr>
                                        <p:cTn id="352" dur="500"/>
                                        <p:tgtEl>
                                          <p:spTgt spid="5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93"/>
                                        </p:tgtEl>
                                        <p:attrNameLst>
                                          <p:attrName>style.visibility</p:attrName>
                                        </p:attrNameLst>
                                      </p:cBhvr>
                                      <p:to>
                                        <p:strVal val="visible"/>
                                      </p:to>
                                    </p:set>
                                    <p:anim calcmode="lin" valueType="num">
                                      <p:cBhvr>
                                        <p:cTn id="355" dur="500" fill="hold"/>
                                        <p:tgtEl>
                                          <p:spTgt spid="193"/>
                                        </p:tgtEl>
                                        <p:attrNameLst>
                                          <p:attrName>ppt_w</p:attrName>
                                        </p:attrNameLst>
                                      </p:cBhvr>
                                      <p:tavLst>
                                        <p:tav tm="0">
                                          <p:val>
                                            <p:fltVal val="0"/>
                                          </p:val>
                                        </p:tav>
                                        <p:tav tm="100000">
                                          <p:val>
                                            <p:strVal val="#ppt_w"/>
                                          </p:val>
                                        </p:tav>
                                      </p:tavLst>
                                    </p:anim>
                                    <p:anim calcmode="lin" valueType="num">
                                      <p:cBhvr>
                                        <p:cTn id="356" dur="500" fill="hold"/>
                                        <p:tgtEl>
                                          <p:spTgt spid="193"/>
                                        </p:tgtEl>
                                        <p:attrNameLst>
                                          <p:attrName>ppt_h</p:attrName>
                                        </p:attrNameLst>
                                      </p:cBhvr>
                                      <p:tavLst>
                                        <p:tav tm="0">
                                          <p:val>
                                            <p:fltVal val="0"/>
                                          </p:val>
                                        </p:tav>
                                        <p:tav tm="100000">
                                          <p:val>
                                            <p:strVal val="#ppt_h"/>
                                          </p:val>
                                        </p:tav>
                                      </p:tavLst>
                                    </p:anim>
                                    <p:animEffect transition="in" filter="fade">
                                      <p:cBhvr>
                                        <p:cTn id="357" dur="500"/>
                                        <p:tgtEl>
                                          <p:spTgt spid="193"/>
                                        </p:tgtEl>
                                      </p:cBhvr>
                                    </p:animEffect>
                                  </p:childTnLst>
                                </p:cTn>
                              </p:par>
                              <p:par>
                                <p:cTn id="358" presetID="53" presetClass="entr" presetSubtype="16" fill="hold" nodeType="withEffect">
                                  <p:stCondLst>
                                    <p:cond delay="0"/>
                                  </p:stCondLst>
                                  <p:childTnLst>
                                    <p:set>
                                      <p:cBhvr>
                                        <p:cTn id="359" dur="1" fill="hold">
                                          <p:stCondLst>
                                            <p:cond delay="0"/>
                                          </p:stCondLst>
                                        </p:cTn>
                                        <p:tgtEl>
                                          <p:spTgt spid="554"/>
                                        </p:tgtEl>
                                        <p:attrNameLst>
                                          <p:attrName>style.visibility</p:attrName>
                                        </p:attrNameLst>
                                      </p:cBhvr>
                                      <p:to>
                                        <p:strVal val="visible"/>
                                      </p:to>
                                    </p:set>
                                    <p:anim calcmode="lin" valueType="num">
                                      <p:cBhvr>
                                        <p:cTn id="360" dur="500" fill="hold"/>
                                        <p:tgtEl>
                                          <p:spTgt spid="554"/>
                                        </p:tgtEl>
                                        <p:attrNameLst>
                                          <p:attrName>ppt_w</p:attrName>
                                        </p:attrNameLst>
                                      </p:cBhvr>
                                      <p:tavLst>
                                        <p:tav tm="0">
                                          <p:val>
                                            <p:fltVal val="0"/>
                                          </p:val>
                                        </p:tav>
                                        <p:tav tm="100000">
                                          <p:val>
                                            <p:strVal val="#ppt_w"/>
                                          </p:val>
                                        </p:tav>
                                      </p:tavLst>
                                    </p:anim>
                                    <p:anim calcmode="lin" valueType="num">
                                      <p:cBhvr>
                                        <p:cTn id="361" dur="500" fill="hold"/>
                                        <p:tgtEl>
                                          <p:spTgt spid="554"/>
                                        </p:tgtEl>
                                        <p:attrNameLst>
                                          <p:attrName>ppt_h</p:attrName>
                                        </p:attrNameLst>
                                      </p:cBhvr>
                                      <p:tavLst>
                                        <p:tav tm="0">
                                          <p:val>
                                            <p:fltVal val="0"/>
                                          </p:val>
                                        </p:tav>
                                        <p:tav tm="100000">
                                          <p:val>
                                            <p:strVal val="#ppt_h"/>
                                          </p:val>
                                        </p:tav>
                                      </p:tavLst>
                                    </p:anim>
                                    <p:animEffect transition="in" filter="fade">
                                      <p:cBhvr>
                                        <p:cTn id="362" dur="500"/>
                                        <p:tgtEl>
                                          <p:spTgt spid="554"/>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497"/>
                                        </p:tgtEl>
                                        <p:attrNameLst>
                                          <p:attrName>style.visibility</p:attrName>
                                        </p:attrNameLst>
                                      </p:cBhvr>
                                      <p:to>
                                        <p:strVal val="visible"/>
                                      </p:to>
                                    </p:set>
                                    <p:anim calcmode="lin" valueType="num">
                                      <p:cBhvr>
                                        <p:cTn id="365" dur="500" fill="hold"/>
                                        <p:tgtEl>
                                          <p:spTgt spid="497"/>
                                        </p:tgtEl>
                                        <p:attrNameLst>
                                          <p:attrName>ppt_w</p:attrName>
                                        </p:attrNameLst>
                                      </p:cBhvr>
                                      <p:tavLst>
                                        <p:tav tm="0">
                                          <p:val>
                                            <p:fltVal val="0"/>
                                          </p:val>
                                        </p:tav>
                                        <p:tav tm="100000">
                                          <p:val>
                                            <p:strVal val="#ppt_w"/>
                                          </p:val>
                                        </p:tav>
                                      </p:tavLst>
                                    </p:anim>
                                    <p:anim calcmode="lin" valueType="num">
                                      <p:cBhvr>
                                        <p:cTn id="366" dur="500" fill="hold"/>
                                        <p:tgtEl>
                                          <p:spTgt spid="497"/>
                                        </p:tgtEl>
                                        <p:attrNameLst>
                                          <p:attrName>ppt_h</p:attrName>
                                        </p:attrNameLst>
                                      </p:cBhvr>
                                      <p:tavLst>
                                        <p:tav tm="0">
                                          <p:val>
                                            <p:fltVal val="0"/>
                                          </p:val>
                                        </p:tav>
                                        <p:tav tm="100000">
                                          <p:val>
                                            <p:strVal val="#ppt_h"/>
                                          </p:val>
                                        </p:tav>
                                      </p:tavLst>
                                    </p:anim>
                                    <p:animEffect transition="in" filter="fade">
                                      <p:cBhvr>
                                        <p:cTn id="367" dur="500"/>
                                        <p:tgtEl>
                                          <p:spTgt spid="497"/>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498"/>
                                        </p:tgtEl>
                                        <p:attrNameLst>
                                          <p:attrName>style.visibility</p:attrName>
                                        </p:attrNameLst>
                                      </p:cBhvr>
                                      <p:to>
                                        <p:strVal val="visible"/>
                                      </p:to>
                                    </p:set>
                                    <p:anim calcmode="lin" valueType="num">
                                      <p:cBhvr>
                                        <p:cTn id="370" dur="500" fill="hold"/>
                                        <p:tgtEl>
                                          <p:spTgt spid="498"/>
                                        </p:tgtEl>
                                        <p:attrNameLst>
                                          <p:attrName>ppt_w</p:attrName>
                                        </p:attrNameLst>
                                      </p:cBhvr>
                                      <p:tavLst>
                                        <p:tav tm="0">
                                          <p:val>
                                            <p:fltVal val="0"/>
                                          </p:val>
                                        </p:tav>
                                        <p:tav tm="100000">
                                          <p:val>
                                            <p:strVal val="#ppt_w"/>
                                          </p:val>
                                        </p:tav>
                                      </p:tavLst>
                                    </p:anim>
                                    <p:anim calcmode="lin" valueType="num">
                                      <p:cBhvr>
                                        <p:cTn id="371" dur="500" fill="hold"/>
                                        <p:tgtEl>
                                          <p:spTgt spid="498"/>
                                        </p:tgtEl>
                                        <p:attrNameLst>
                                          <p:attrName>ppt_h</p:attrName>
                                        </p:attrNameLst>
                                      </p:cBhvr>
                                      <p:tavLst>
                                        <p:tav tm="0">
                                          <p:val>
                                            <p:fltVal val="0"/>
                                          </p:val>
                                        </p:tav>
                                        <p:tav tm="100000">
                                          <p:val>
                                            <p:strVal val="#ppt_h"/>
                                          </p:val>
                                        </p:tav>
                                      </p:tavLst>
                                    </p:anim>
                                    <p:animEffect transition="in" filter="fade">
                                      <p:cBhvr>
                                        <p:cTn id="372" dur="500"/>
                                        <p:tgtEl>
                                          <p:spTgt spid="498"/>
                                        </p:tgtEl>
                                      </p:cBhvr>
                                    </p:animEffect>
                                  </p:childTnLst>
                                </p:cTn>
                              </p:par>
                              <p:par>
                                <p:cTn id="373" presetID="22" presetClass="entr" presetSubtype="8" fill="hold" grpId="0" nodeType="withEffect">
                                  <p:stCondLst>
                                    <p:cond delay="0"/>
                                  </p:stCondLst>
                                  <p:childTnLst>
                                    <p:set>
                                      <p:cBhvr>
                                        <p:cTn id="374" dur="1" fill="hold">
                                          <p:stCondLst>
                                            <p:cond delay="0"/>
                                          </p:stCondLst>
                                        </p:cTn>
                                        <p:tgtEl>
                                          <p:spTgt spid="415"/>
                                        </p:tgtEl>
                                        <p:attrNameLst>
                                          <p:attrName>style.visibility</p:attrName>
                                        </p:attrNameLst>
                                      </p:cBhvr>
                                      <p:to>
                                        <p:strVal val="visible"/>
                                      </p:to>
                                    </p:set>
                                    <p:animEffect transition="in" filter="wipe(left)">
                                      <p:cBhvr>
                                        <p:cTn id="375" dur="500"/>
                                        <p:tgtEl>
                                          <p:spTgt spid="415"/>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365"/>
                                        </p:tgtEl>
                                        <p:attrNameLst>
                                          <p:attrName>style.visibility</p:attrName>
                                        </p:attrNameLst>
                                      </p:cBhvr>
                                      <p:to>
                                        <p:strVal val="visible"/>
                                      </p:to>
                                    </p:set>
                                    <p:anim calcmode="lin" valueType="num">
                                      <p:cBhvr>
                                        <p:cTn id="378" dur="500" fill="hold"/>
                                        <p:tgtEl>
                                          <p:spTgt spid="365"/>
                                        </p:tgtEl>
                                        <p:attrNameLst>
                                          <p:attrName>ppt_w</p:attrName>
                                        </p:attrNameLst>
                                      </p:cBhvr>
                                      <p:tavLst>
                                        <p:tav tm="0">
                                          <p:val>
                                            <p:fltVal val="0"/>
                                          </p:val>
                                        </p:tav>
                                        <p:tav tm="100000">
                                          <p:val>
                                            <p:strVal val="#ppt_w"/>
                                          </p:val>
                                        </p:tav>
                                      </p:tavLst>
                                    </p:anim>
                                    <p:anim calcmode="lin" valueType="num">
                                      <p:cBhvr>
                                        <p:cTn id="379" dur="500" fill="hold"/>
                                        <p:tgtEl>
                                          <p:spTgt spid="365"/>
                                        </p:tgtEl>
                                        <p:attrNameLst>
                                          <p:attrName>ppt_h</p:attrName>
                                        </p:attrNameLst>
                                      </p:cBhvr>
                                      <p:tavLst>
                                        <p:tav tm="0">
                                          <p:val>
                                            <p:fltVal val="0"/>
                                          </p:val>
                                        </p:tav>
                                        <p:tav tm="100000">
                                          <p:val>
                                            <p:strVal val="#ppt_h"/>
                                          </p:val>
                                        </p:tav>
                                      </p:tavLst>
                                    </p:anim>
                                    <p:animEffect transition="in" filter="fade">
                                      <p:cBhvr>
                                        <p:cTn id="380" dur="500"/>
                                        <p:tgtEl>
                                          <p:spTgt spid="365"/>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99"/>
                                        </p:tgtEl>
                                        <p:attrNameLst>
                                          <p:attrName>style.visibility</p:attrName>
                                        </p:attrNameLst>
                                      </p:cBhvr>
                                      <p:to>
                                        <p:strVal val="visible"/>
                                      </p:to>
                                    </p:set>
                                    <p:anim calcmode="lin" valueType="num">
                                      <p:cBhvr>
                                        <p:cTn id="383" dur="500" fill="hold"/>
                                        <p:tgtEl>
                                          <p:spTgt spid="499"/>
                                        </p:tgtEl>
                                        <p:attrNameLst>
                                          <p:attrName>ppt_w</p:attrName>
                                        </p:attrNameLst>
                                      </p:cBhvr>
                                      <p:tavLst>
                                        <p:tav tm="0">
                                          <p:val>
                                            <p:fltVal val="0"/>
                                          </p:val>
                                        </p:tav>
                                        <p:tav tm="100000">
                                          <p:val>
                                            <p:strVal val="#ppt_w"/>
                                          </p:val>
                                        </p:tav>
                                      </p:tavLst>
                                    </p:anim>
                                    <p:anim calcmode="lin" valueType="num">
                                      <p:cBhvr>
                                        <p:cTn id="384" dur="500" fill="hold"/>
                                        <p:tgtEl>
                                          <p:spTgt spid="499"/>
                                        </p:tgtEl>
                                        <p:attrNameLst>
                                          <p:attrName>ppt_h</p:attrName>
                                        </p:attrNameLst>
                                      </p:cBhvr>
                                      <p:tavLst>
                                        <p:tav tm="0">
                                          <p:val>
                                            <p:fltVal val="0"/>
                                          </p:val>
                                        </p:tav>
                                        <p:tav tm="100000">
                                          <p:val>
                                            <p:strVal val="#ppt_h"/>
                                          </p:val>
                                        </p:tav>
                                      </p:tavLst>
                                    </p:anim>
                                    <p:animEffect transition="in" filter="fade">
                                      <p:cBhvr>
                                        <p:cTn id="385" dur="500"/>
                                        <p:tgtEl>
                                          <p:spTgt spid="499"/>
                                        </p:tgtEl>
                                      </p:cBhvr>
                                    </p:animEffect>
                                  </p:childTnLst>
                                </p:cTn>
                              </p:par>
                            </p:childTnLst>
                          </p:cTn>
                        </p:par>
                        <p:par>
                          <p:cTn id="386" fill="hold">
                            <p:stCondLst>
                              <p:cond delay="500"/>
                            </p:stCondLst>
                            <p:childTnLst>
                              <p:par>
                                <p:cTn id="387" presetID="53" presetClass="entr" presetSubtype="16" fill="hold" grpId="0" nodeType="afterEffect">
                                  <p:stCondLst>
                                    <p:cond delay="0"/>
                                  </p:stCondLst>
                                  <p:childTnLst>
                                    <p:set>
                                      <p:cBhvr>
                                        <p:cTn id="388" dur="1" fill="hold">
                                          <p:stCondLst>
                                            <p:cond delay="0"/>
                                          </p:stCondLst>
                                        </p:cTn>
                                        <p:tgtEl>
                                          <p:spTgt spid="417"/>
                                        </p:tgtEl>
                                        <p:attrNameLst>
                                          <p:attrName>style.visibility</p:attrName>
                                        </p:attrNameLst>
                                      </p:cBhvr>
                                      <p:to>
                                        <p:strVal val="visible"/>
                                      </p:to>
                                    </p:set>
                                    <p:anim calcmode="lin" valueType="num">
                                      <p:cBhvr>
                                        <p:cTn id="389" dur="500" fill="hold"/>
                                        <p:tgtEl>
                                          <p:spTgt spid="417"/>
                                        </p:tgtEl>
                                        <p:attrNameLst>
                                          <p:attrName>ppt_w</p:attrName>
                                        </p:attrNameLst>
                                      </p:cBhvr>
                                      <p:tavLst>
                                        <p:tav tm="0">
                                          <p:val>
                                            <p:fltVal val="0"/>
                                          </p:val>
                                        </p:tav>
                                        <p:tav tm="100000">
                                          <p:val>
                                            <p:strVal val="#ppt_w"/>
                                          </p:val>
                                        </p:tav>
                                      </p:tavLst>
                                    </p:anim>
                                    <p:anim calcmode="lin" valueType="num">
                                      <p:cBhvr>
                                        <p:cTn id="390" dur="500" fill="hold"/>
                                        <p:tgtEl>
                                          <p:spTgt spid="417"/>
                                        </p:tgtEl>
                                        <p:attrNameLst>
                                          <p:attrName>ppt_h</p:attrName>
                                        </p:attrNameLst>
                                      </p:cBhvr>
                                      <p:tavLst>
                                        <p:tav tm="0">
                                          <p:val>
                                            <p:fltVal val="0"/>
                                          </p:val>
                                        </p:tav>
                                        <p:tav tm="100000">
                                          <p:val>
                                            <p:strVal val="#ppt_h"/>
                                          </p:val>
                                        </p:tav>
                                      </p:tavLst>
                                    </p:anim>
                                    <p:animEffect transition="in" filter="fade">
                                      <p:cBhvr>
                                        <p:cTn id="391" dur="500"/>
                                        <p:tgtEl>
                                          <p:spTgt spid="417"/>
                                        </p:tgtEl>
                                      </p:cBhvr>
                                    </p:animEffect>
                                  </p:childTnLst>
                                </p:cTn>
                              </p:par>
                              <p:par>
                                <p:cTn id="392" presetID="53" presetClass="entr" presetSubtype="16" fill="hold" nodeType="withEffect">
                                  <p:stCondLst>
                                    <p:cond delay="0"/>
                                  </p:stCondLst>
                                  <p:childTnLst>
                                    <p:set>
                                      <p:cBhvr>
                                        <p:cTn id="393" dur="1" fill="hold">
                                          <p:stCondLst>
                                            <p:cond delay="0"/>
                                          </p:stCondLst>
                                        </p:cTn>
                                        <p:tgtEl>
                                          <p:spTgt spid="418"/>
                                        </p:tgtEl>
                                        <p:attrNameLst>
                                          <p:attrName>style.visibility</p:attrName>
                                        </p:attrNameLst>
                                      </p:cBhvr>
                                      <p:to>
                                        <p:strVal val="visible"/>
                                      </p:to>
                                    </p:set>
                                    <p:anim calcmode="lin" valueType="num">
                                      <p:cBhvr>
                                        <p:cTn id="394" dur="500" fill="hold"/>
                                        <p:tgtEl>
                                          <p:spTgt spid="418"/>
                                        </p:tgtEl>
                                        <p:attrNameLst>
                                          <p:attrName>ppt_w</p:attrName>
                                        </p:attrNameLst>
                                      </p:cBhvr>
                                      <p:tavLst>
                                        <p:tav tm="0">
                                          <p:val>
                                            <p:fltVal val="0"/>
                                          </p:val>
                                        </p:tav>
                                        <p:tav tm="100000">
                                          <p:val>
                                            <p:strVal val="#ppt_w"/>
                                          </p:val>
                                        </p:tav>
                                      </p:tavLst>
                                    </p:anim>
                                    <p:anim calcmode="lin" valueType="num">
                                      <p:cBhvr>
                                        <p:cTn id="395" dur="500" fill="hold"/>
                                        <p:tgtEl>
                                          <p:spTgt spid="418"/>
                                        </p:tgtEl>
                                        <p:attrNameLst>
                                          <p:attrName>ppt_h</p:attrName>
                                        </p:attrNameLst>
                                      </p:cBhvr>
                                      <p:tavLst>
                                        <p:tav tm="0">
                                          <p:val>
                                            <p:fltVal val="0"/>
                                          </p:val>
                                        </p:tav>
                                        <p:tav tm="100000">
                                          <p:val>
                                            <p:strVal val="#ppt_h"/>
                                          </p:val>
                                        </p:tav>
                                      </p:tavLst>
                                    </p:anim>
                                    <p:animEffect transition="in" filter="fade">
                                      <p:cBhvr>
                                        <p:cTn id="396" dur="500"/>
                                        <p:tgtEl>
                                          <p:spTgt spid="418"/>
                                        </p:tgtEl>
                                      </p:cBhvr>
                                    </p:animEffect>
                                  </p:childTnLst>
                                </p:cTn>
                              </p:par>
                            </p:childTnLst>
                          </p:cTn>
                        </p:par>
                        <p:par>
                          <p:cTn id="397" fill="hold">
                            <p:stCondLst>
                              <p:cond delay="1000"/>
                            </p:stCondLst>
                            <p:childTnLst>
                              <p:par>
                                <p:cTn id="398" presetID="53" presetClass="entr" presetSubtype="16" fill="hold" nodeType="afterEffect">
                                  <p:stCondLst>
                                    <p:cond delay="0"/>
                                  </p:stCondLst>
                                  <p:childTnLst>
                                    <p:set>
                                      <p:cBhvr>
                                        <p:cTn id="399" dur="1" fill="hold">
                                          <p:stCondLst>
                                            <p:cond delay="0"/>
                                          </p:stCondLst>
                                        </p:cTn>
                                        <p:tgtEl>
                                          <p:spTgt spid="88"/>
                                        </p:tgtEl>
                                        <p:attrNameLst>
                                          <p:attrName>style.visibility</p:attrName>
                                        </p:attrNameLst>
                                      </p:cBhvr>
                                      <p:to>
                                        <p:strVal val="visible"/>
                                      </p:to>
                                    </p:set>
                                    <p:anim calcmode="lin" valueType="num">
                                      <p:cBhvr>
                                        <p:cTn id="400" dur="500" fill="hold"/>
                                        <p:tgtEl>
                                          <p:spTgt spid="88"/>
                                        </p:tgtEl>
                                        <p:attrNameLst>
                                          <p:attrName>ppt_w</p:attrName>
                                        </p:attrNameLst>
                                      </p:cBhvr>
                                      <p:tavLst>
                                        <p:tav tm="0">
                                          <p:val>
                                            <p:fltVal val="0"/>
                                          </p:val>
                                        </p:tav>
                                        <p:tav tm="100000">
                                          <p:val>
                                            <p:strVal val="#ppt_w"/>
                                          </p:val>
                                        </p:tav>
                                      </p:tavLst>
                                    </p:anim>
                                    <p:anim calcmode="lin" valueType="num">
                                      <p:cBhvr>
                                        <p:cTn id="401" dur="500" fill="hold"/>
                                        <p:tgtEl>
                                          <p:spTgt spid="88"/>
                                        </p:tgtEl>
                                        <p:attrNameLst>
                                          <p:attrName>ppt_h</p:attrName>
                                        </p:attrNameLst>
                                      </p:cBhvr>
                                      <p:tavLst>
                                        <p:tav tm="0">
                                          <p:val>
                                            <p:fltVal val="0"/>
                                          </p:val>
                                        </p:tav>
                                        <p:tav tm="100000">
                                          <p:val>
                                            <p:strVal val="#ppt_h"/>
                                          </p:val>
                                        </p:tav>
                                      </p:tavLst>
                                    </p:anim>
                                    <p:animEffect transition="in" filter="fade">
                                      <p:cBhvr>
                                        <p:cTn id="402" dur="500"/>
                                        <p:tgtEl>
                                          <p:spTgt spid="88"/>
                                        </p:tgtEl>
                                      </p:cBhvr>
                                    </p:animEffect>
                                  </p:childTnLst>
                                </p:cTn>
                              </p:par>
                            </p:childTnLst>
                          </p:cTn>
                        </p:par>
                      </p:childTnLst>
                    </p:cTn>
                  </p:par>
                  <p:par>
                    <p:cTn id="403" fill="hold">
                      <p:stCondLst>
                        <p:cond delay="indefinite"/>
                      </p:stCondLst>
                      <p:childTnLst>
                        <p:par>
                          <p:cTn id="404" fill="hold">
                            <p:stCondLst>
                              <p:cond delay="0"/>
                            </p:stCondLst>
                            <p:childTnLst>
                              <p:par>
                                <p:cTn id="405" presetID="53" presetClass="entr" presetSubtype="16" fill="hold" nodeType="clickEffect">
                                  <p:stCondLst>
                                    <p:cond delay="0"/>
                                  </p:stCondLst>
                                  <p:childTnLst>
                                    <p:set>
                                      <p:cBhvr>
                                        <p:cTn id="406" dur="1" fill="hold">
                                          <p:stCondLst>
                                            <p:cond delay="0"/>
                                          </p:stCondLst>
                                        </p:cTn>
                                        <p:tgtEl>
                                          <p:spTgt spid="416"/>
                                        </p:tgtEl>
                                        <p:attrNameLst>
                                          <p:attrName>style.visibility</p:attrName>
                                        </p:attrNameLst>
                                      </p:cBhvr>
                                      <p:to>
                                        <p:strVal val="visible"/>
                                      </p:to>
                                    </p:set>
                                    <p:anim calcmode="lin" valueType="num">
                                      <p:cBhvr>
                                        <p:cTn id="407" dur="500" fill="hold"/>
                                        <p:tgtEl>
                                          <p:spTgt spid="416"/>
                                        </p:tgtEl>
                                        <p:attrNameLst>
                                          <p:attrName>ppt_w</p:attrName>
                                        </p:attrNameLst>
                                      </p:cBhvr>
                                      <p:tavLst>
                                        <p:tav tm="0">
                                          <p:val>
                                            <p:fltVal val="0"/>
                                          </p:val>
                                        </p:tav>
                                        <p:tav tm="100000">
                                          <p:val>
                                            <p:strVal val="#ppt_w"/>
                                          </p:val>
                                        </p:tav>
                                      </p:tavLst>
                                    </p:anim>
                                    <p:anim calcmode="lin" valueType="num">
                                      <p:cBhvr>
                                        <p:cTn id="408" dur="500" fill="hold"/>
                                        <p:tgtEl>
                                          <p:spTgt spid="416"/>
                                        </p:tgtEl>
                                        <p:attrNameLst>
                                          <p:attrName>ppt_h</p:attrName>
                                        </p:attrNameLst>
                                      </p:cBhvr>
                                      <p:tavLst>
                                        <p:tav tm="0">
                                          <p:val>
                                            <p:fltVal val="0"/>
                                          </p:val>
                                        </p:tav>
                                        <p:tav tm="100000">
                                          <p:val>
                                            <p:strVal val="#ppt_h"/>
                                          </p:val>
                                        </p:tav>
                                      </p:tavLst>
                                    </p:anim>
                                    <p:animEffect transition="in" filter="fade">
                                      <p:cBhvr>
                                        <p:cTn id="409" dur="500"/>
                                        <p:tgtEl>
                                          <p:spTgt spid="416"/>
                                        </p:tgtEl>
                                      </p:cBhvr>
                                    </p:animEffect>
                                  </p:childTnLst>
                                </p:cTn>
                              </p:par>
                              <p:par>
                                <p:cTn id="410" presetID="53" presetClass="entr" presetSubtype="16" fill="hold" nodeType="withEffect">
                                  <p:stCondLst>
                                    <p:cond delay="0"/>
                                  </p:stCondLst>
                                  <p:childTnLst>
                                    <p:set>
                                      <p:cBhvr>
                                        <p:cTn id="411" dur="1" fill="hold">
                                          <p:stCondLst>
                                            <p:cond delay="0"/>
                                          </p:stCondLst>
                                        </p:cTn>
                                        <p:tgtEl>
                                          <p:spTgt spid="458"/>
                                        </p:tgtEl>
                                        <p:attrNameLst>
                                          <p:attrName>style.visibility</p:attrName>
                                        </p:attrNameLst>
                                      </p:cBhvr>
                                      <p:to>
                                        <p:strVal val="visible"/>
                                      </p:to>
                                    </p:set>
                                    <p:anim calcmode="lin" valueType="num">
                                      <p:cBhvr>
                                        <p:cTn id="412" dur="500" fill="hold"/>
                                        <p:tgtEl>
                                          <p:spTgt spid="458"/>
                                        </p:tgtEl>
                                        <p:attrNameLst>
                                          <p:attrName>ppt_w</p:attrName>
                                        </p:attrNameLst>
                                      </p:cBhvr>
                                      <p:tavLst>
                                        <p:tav tm="0">
                                          <p:val>
                                            <p:fltVal val="0"/>
                                          </p:val>
                                        </p:tav>
                                        <p:tav tm="100000">
                                          <p:val>
                                            <p:strVal val="#ppt_w"/>
                                          </p:val>
                                        </p:tav>
                                      </p:tavLst>
                                    </p:anim>
                                    <p:anim calcmode="lin" valueType="num">
                                      <p:cBhvr>
                                        <p:cTn id="413" dur="500" fill="hold"/>
                                        <p:tgtEl>
                                          <p:spTgt spid="458"/>
                                        </p:tgtEl>
                                        <p:attrNameLst>
                                          <p:attrName>ppt_h</p:attrName>
                                        </p:attrNameLst>
                                      </p:cBhvr>
                                      <p:tavLst>
                                        <p:tav tm="0">
                                          <p:val>
                                            <p:fltVal val="0"/>
                                          </p:val>
                                        </p:tav>
                                        <p:tav tm="100000">
                                          <p:val>
                                            <p:strVal val="#ppt_h"/>
                                          </p:val>
                                        </p:tav>
                                      </p:tavLst>
                                    </p:anim>
                                    <p:animEffect transition="in" filter="fade">
                                      <p:cBhvr>
                                        <p:cTn id="414" dur="500"/>
                                        <p:tgtEl>
                                          <p:spTgt spid="458"/>
                                        </p:tgtEl>
                                      </p:cBhvr>
                                    </p:animEffect>
                                  </p:childTnLst>
                                </p:cTn>
                              </p:par>
                              <p:par>
                                <p:cTn id="415" presetID="53" presetClass="entr" presetSubtype="16" fill="hold" nodeType="withEffect">
                                  <p:stCondLst>
                                    <p:cond delay="0"/>
                                  </p:stCondLst>
                                  <p:childTnLst>
                                    <p:set>
                                      <p:cBhvr>
                                        <p:cTn id="416" dur="1" fill="hold">
                                          <p:stCondLst>
                                            <p:cond delay="0"/>
                                          </p:stCondLst>
                                        </p:cTn>
                                        <p:tgtEl>
                                          <p:spTgt spid="729"/>
                                        </p:tgtEl>
                                        <p:attrNameLst>
                                          <p:attrName>style.visibility</p:attrName>
                                        </p:attrNameLst>
                                      </p:cBhvr>
                                      <p:to>
                                        <p:strVal val="visible"/>
                                      </p:to>
                                    </p:set>
                                    <p:anim calcmode="lin" valueType="num">
                                      <p:cBhvr>
                                        <p:cTn id="417" dur="500" fill="hold"/>
                                        <p:tgtEl>
                                          <p:spTgt spid="729"/>
                                        </p:tgtEl>
                                        <p:attrNameLst>
                                          <p:attrName>ppt_w</p:attrName>
                                        </p:attrNameLst>
                                      </p:cBhvr>
                                      <p:tavLst>
                                        <p:tav tm="0">
                                          <p:val>
                                            <p:fltVal val="0"/>
                                          </p:val>
                                        </p:tav>
                                        <p:tav tm="100000">
                                          <p:val>
                                            <p:strVal val="#ppt_w"/>
                                          </p:val>
                                        </p:tav>
                                      </p:tavLst>
                                    </p:anim>
                                    <p:anim calcmode="lin" valueType="num">
                                      <p:cBhvr>
                                        <p:cTn id="418" dur="500" fill="hold"/>
                                        <p:tgtEl>
                                          <p:spTgt spid="729"/>
                                        </p:tgtEl>
                                        <p:attrNameLst>
                                          <p:attrName>ppt_h</p:attrName>
                                        </p:attrNameLst>
                                      </p:cBhvr>
                                      <p:tavLst>
                                        <p:tav tm="0">
                                          <p:val>
                                            <p:fltVal val="0"/>
                                          </p:val>
                                        </p:tav>
                                        <p:tav tm="100000">
                                          <p:val>
                                            <p:strVal val="#ppt_h"/>
                                          </p:val>
                                        </p:tav>
                                      </p:tavLst>
                                    </p:anim>
                                    <p:animEffect transition="in" filter="fade">
                                      <p:cBhvr>
                                        <p:cTn id="419" dur="500"/>
                                        <p:tgtEl>
                                          <p:spTgt spid="729"/>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396"/>
                                        </p:tgtEl>
                                        <p:attrNameLst>
                                          <p:attrName>style.visibility</p:attrName>
                                        </p:attrNameLst>
                                      </p:cBhvr>
                                      <p:to>
                                        <p:strVal val="visible"/>
                                      </p:to>
                                    </p:set>
                                    <p:anim calcmode="lin" valueType="num">
                                      <p:cBhvr>
                                        <p:cTn id="422" dur="500" fill="hold"/>
                                        <p:tgtEl>
                                          <p:spTgt spid="396"/>
                                        </p:tgtEl>
                                        <p:attrNameLst>
                                          <p:attrName>ppt_w</p:attrName>
                                        </p:attrNameLst>
                                      </p:cBhvr>
                                      <p:tavLst>
                                        <p:tav tm="0">
                                          <p:val>
                                            <p:fltVal val="0"/>
                                          </p:val>
                                        </p:tav>
                                        <p:tav tm="100000">
                                          <p:val>
                                            <p:strVal val="#ppt_w"/>
                                          </p:val>
                                        </p:tav>
                                      </p:tavLst>
                                    </p:anim>
                                    <p:anim calcmode="lin" valueType="num">
                                      <p:cBhvr>
                                        <p:cTn id="423" dur="500" fill="hold"/>
                                        <p:tgtEl>
                                          <p:spTgt spid="396"/>
                                        </p:tgtEl>
                                        <p:attrNameLst>
                                          <p:attrName>ppt_h</p:attrName>
                                        </p:attrNameLst>
                                      </p:cBhvr>
                                      <p:tavLst>
                                        <p:tav tm="0">
                                          <p:val>
                                            <p:fltVal val="0"/>
                                          </p:val>
                                        </p:tav>
                                        <p:tav tm="100000">
                                          <p:val>
                                            <p:strVal val="#ppt_h"/>
                                          </p:val>
                                        </p:tav>
                                      </p:tavLst>
                                    </p:anim>
                                    <p:animEffect transition="in" filter="fade">
                                      <p:cBhvr>
                                        <p:cTn id="424" dur="500"/>
                                        <p:tgtEl>
                                          <p:spTgt spid="396"/>
                                        </p:tgtEl>
                                      </p:cBhvr>
                                    </p:animEffect>
                                  </p:childTnLst>
                                </p:cTn>
                              </p:par>
                            </p:childTnLst>
                          </p:cTn>
                        </p:par>
                        <p:par>
                          <p:cTn id="425" fill="hold">
                            <p:stCondLst>
                              <p:cond delay="500"/>
                            </p:stCondLst>
                            <p:childTnLst>
                              <p:par>
                                <p:cTn id="426" presetID="22" presetClass="entr" presetSubtype="1" fill="hold" nodeType="afterEffect">
                                  <p:stCondLst>
                                    <p:cond delay="0"/>
                                  </p:stCondLst>
                                  <p:childTnLst>
                                    <p:set>
                                      <p:cBhvr>
                                        <p:cTn id="427" dur="1" fill="hold">
                                          <p:stCondLst>
                                            <p:cond delay="0"/>
                                          </p:stCondLst>
                                        </p:cTn>
                                        <p:tgtEl>
                                          <p:spTgt spid="86"/>
                                        </p:tgtEl>
                                        <p:attrNameLst>
                                          <p:attrName>style.visibility</p:attrName>
                                        </p:attrNameLst>
                                      </p:cBhvr>
                                      <p:to>
                                        <p:strVal val="visible"/>
                                      </p:to>
                                    </p:set>
                                    <p:animEffect transition="in" filter="wipe(up)">
                                      <p:cBhvr>
                                        <p:cTn id="428" dur="500"/>
                                        <p:tgtEl>
                                          <p:spTgt spid="86"/>
                                        </p:tgtEl>
                                      </p:cBhvr>
                                    </p:animEffect>
                                  </p:childTnLst>
                                </p:cTn>
                              </p:par>
                            </p:childTnLst>
                          </p:cTn>
                        </p:par>
                      </p:childTnLst>
                    </p:cTn>
                  </p:par>
                  <p:par>
                    <p:cTn id="429" fill="hold">
                      <p:stCondLst>
                        <p:cond delay="indefinite"/>
                      </p:stCondLst>
                      <p:childTnLst>
                        <p:par>
                          <p:cTn id="430" fill="hold">
                            <p:stCondLst>
                              <p:cond delay="0"/>
                            </p:stCondLst>
                            <p:childTnLst>
                              <p:par>
                                <p:cTn id="431" presetID="53" presetClass="entr" presetSubtype="16" fill="hold" nodeType="clickEffect">
                                  <p:stCondLst>
                                    <p:cond delay="0"/>
                                  </p:stCondLst>
                                  <p:childTnLst>
                                    <p:set>
                                      <p:cBhvr>
                                        <p:cTn id="432" dur="1" fill="hold">
                                          <p:stCondLst>
                                            <p:cond delay="0"/>
                                          </p:stCondLst>
                                        </p:cTn>
                                        <p:tgtEl>
                                          <p:spTgt spid="469"/>
                                        </p:tgtEl>
                                        <p:attrNameLst>
                                          <p:attrName>style.visibility</p:attrName>
                                        </p:attrNameLst>
                                      </p:cBhvr>
                                      <p:to>
                                        <p:strVal val="visible"/>
                                      </p:to>
                                    </p:set>
                                    <p:anim calcmode="lin" valueType="num">
                                      <p:cBhvr>
                                        <p:cTn id="433" dur="500" fill="hold"/>
                                        <p:tgtEl>
                                          <p:spTgt spid="469"/>
                                        </p:tgtEl>
                                        <p:attrNameLst>
                                          <p:attrName>ppt_w</p:attrName>
                                        </p:attrNameLst>
                                      </p:cBhvr>
                                      <p:tavLst>
                                        <p:tav tm="0">
                                          <p:val>
                                            <p:fltVal val="0"/>
                                          </p:val>
                                        </p:tav>
                                        <p:tav tm="100000">
                                          <p:val>
                                            <p:strVal val="#ppt_w"/>
                                          </p:val>
                                        </p:tav>
                                      </p:tavLst>
                                    </p:anim>
                                    <p:anim calcmode="lin" valueType="num">
                                      <p:cBhvr>
                                        <p:cTn id="434" dur="500" fill="hold"/>
                                        <p:tgtEl>
                                          <p:spTgt spid="469"/>
                                        </p:tgtEl>
                                        <p:attrNameLst>
                                          <p:attrName>ppt_h</p:attrName>
                                        </p:attrNameLst>
                                      </p:cBhvr>
                                      <p:tavLst>
                                        <p:tav tm="0">
                                          <p:val>
                                            <p:fltVal val="0"/>
                                          </p:val>
                                        </p:tav>
                                        <p:tav tm="100000">
                                          <p:val>
                                            <p:strVal val="#ppt_h"/>
                                          </p:val>
                                        </p:tav>
                                      </p:tavLst>
                                    </p:anim>
                                    <p:animEffect transition="in" filter="fade">
                                      <p:cBhvr>
                                        <p:cTn id="435" dur="500"/>
                                        <p:tgtEl>
                                          <p:spTgt spid="469"/>
                                        </p:tgtEl>
                                      </p:cBhvr>
                                    </p:animEffect>
                                  </p:childTnLst>
                                </p:cTn>
                              </p:par>
                            </p:childTnLst>
                          </p:cTn>
                        </p:par>
                        <p:par>
                          <p:cTn id="436" fill="hold">
                            <p:stCondLst>
                              <p:cond delay="500"/>
                            </p:stCondLst>
                            <p:childTnLst>
                              <p:par>
                                <p:cTn id="437" presetID="22" presetClass="entr" presetSubtype="2" fill="hold" nodeType="afterEffect">
                                  <p:stCondLst>
                                    <p:cond delay="0"/>
                                  </p:stCondLst>
                                  <p:childTnLst>
                                    <p:set>
                                      <p:cBhvr>
                                        <p:cTn id="438" dur="1" fill="hold">
                                          <p:stCondLst>
                                            <p:cond delay="0"/>
                                          </p:stCondLst>
                                        </p:cTn>
                                        <p:tgtEl>
                                          <p:spTgt spid="22"/>
                                        </p:tgtEl>
                                        <p:attrNameLst>
                                          <p:attrName>style.visibility</p:attrName>
                                        </p:attrNameLst>
                                      </p:cBhvr>
                                      <p:to>
                                        <p:strVal val="visible"/>
                                      </p:to>
                                    </p:set>
                                    <p:animEffect transition="in" filter="wipe(right)">
                                      <p:cBhvr>
                                        <p:cTn id="439" dur="500"/>
                                        <p:tgtEl>
                                          <p:spTgt spid="22"/>
                                        </p:tgtEl>
                                      </p:cBhvr>
                                    </p:animEffect>
                                  </p:childTnLst>
                                </p:cTn>
                              </p:par>
                              <p:par>
                                <p:cTn id="440" presetID="53" presetClass="entr" presetSubtype="16" fill="hold" nodeType="withEffect">
                                  <p:stCondLst>
                                    <p:cond delay="0"/>
                                  </p:stCondLst>
                                  <p:childTnLst>
                                    <p:set>
                                      <p:cBhvr>
                                        <p:cTn id="441" dur="1" fill="hold">
                                          <p:stCondLst>
                                            <p:cond delay="0"/>
                                          </p:stCondLst>
                                        </p:cTn>
                                        <p:tgtEl>
                                          <p:spTgt spid="226"/>
                                        </p:tgtEl>
                                        <p:attrNameLst>
                                          <p:attrName>style.visibility</p:attrName>
                                        </p:attrNameLst>
                                      </p:cBhvr>
                                      <p:to>
                                        <p:strVal val="visible"/>
                                      </p:to>
                                    </p:set>
                                    <p:anim calcmode="lin" valueType="num">
                                      <p:cBhvr>
                                        <p:cTn id="442" dur="500" fill="hold"/>
                                        <p:tgtEl>
                                          <p:spTgt spid="226"/>
                                        </p:tgtEl>
                                        <p:attrNameLst>
                                          <p:attrName>ppt_w</p:attrName>
                                        </p:attrNameLst>
                                      </p:cBhvr>
                                      <p:tavLst>
                                        <p:tav tm="0">
                                          <p:val>
                                            <p:fltVal val="0"/>
                                          </p:val>
                                        </p:tav>
                                        <p:tav tm="100000">
                                          <p:val>
                                            <p:strVal val="#ppt_w"/>
                                          </p:val>
                                        </p:tav>
                                      </p:tavLst>
                                    </p:anim>
                                    <p:anim calcmode="lin" valueType="num">
                                      <p:cBhvr>
                                        <p:cTn id="443" dur="500" fill="hold"/>
                                        <p:tgtEl>
                                          <p:spTgt spid="226"/>
                                        </p:tgtEl>
                                        <p:attrNameLst>
                                          <p:attrName>ppt_h</p:attrName>
                                        </p:attrNameLst>
                                      </p:cBhvr>
                                      <p:tavLst>
                                        <p:tav tm="0">
                                          <p:val>
                                            <p:fltVal val="0"/>
                                          </p:val>
                                        </p:tav>
                                        <p:tav tm="100000">
                                          <p:val>
                                            <p:strVal val="#ppt_h"/>
                                          </p:val>
                                        </p:tav>
                                      </p:tavLst>
                                    </p:anim>
                                    <p:animEffect transition="in" filter="fade">
                                      <p:cBhvr>
                                        <p:cTn id="444" dur="500"/>
                                        <p:tgtEl>
                                          <p:spTgt spid="226"/>
                                        </p:tgtEl>
                                      </p:cBhvr>
                                    </p:animEffect>
                                  </p:childTnLst>
                                </p:cTn>
                              </p:par>
                              <p:par>
                                <p:cTn id="445" presetID="53" presetClass="entr" presetSubtype="16" fill="hold" nodeType="withEffect">
                                  <p:stCondLst>
                                    <p:cond delay="0"/>
                                  </p:stCondLst>
                                  <p:childTnLst>
                                    <p:set>
                                      <p:cBhvr>
                                        <p:cTn id="446" dur="1" fill="hold">
                                          <p:stCondLst>
                                            <p:cond delay="0"/>
                                          </p:stCondLst>
                                        </p:cTn>
                                        <p:tgtEl>
                                          <p:spTgt spid="227"/>
                                        </p:tgtEl>
                                        <p:attrNameLst>
                                          <p:attrName>style.visibility</p:attrName>
                                        </p:attrNameLst>
                                      </p:cBhvr>
                                      <p:to>
                                        <p:strVal val="visible"/>
                                      </p:to>
                                    </p:set>
                                    <p:anim calcmode="lin" valueType="num">
                                      <p:cBhvr>
                                        <p:cTn id="447" dur="500" fill="hold"/>
                                        <p:tgtEl>
                                          <p:spTgt spid="227"/>
                                        </p:tgtEl>
                                        <p:attrNameLst>
                                          <p:attrName>ppt_w</p:attrName>
                                        </p:attrNameLst>
                                      </p:cBhvr>
                                      <p:tavLst>
                                        <p:tav tm="0">
                                          <p:val>
                                            <p:fltVal val="0"/>
                                          </p:val>
                                        </p:tav>
                                        <p:tav tm="100000">
                                          <p:val>
                                            <p:strVal val="#ppt_w"/>
                                          </p:val>
                                        </p:tav>
                                      </p:tavLst>
                                    </p:anim>
                                    <p:anim calcmode="lin" valueType="num">
                                      <p:cBhvr>
                                        <p:cTn id="448" dur="500" fill="hold"/>
                                        <p:tgtEl>
                                          <p:spTgt spid="227"/>
                                        </p:tgtEl>
                                        <p:attrNameLst>
                                          <p:attrName>ppt_h</p:attrName>
                                        </p:attrNameLst>
                                      </p:cBhvr>
                                      <p:tavLst>
                                        <p:tav tm="0">
                                          <p:val>
                                            <p:fltVal val="0"/>
                                          </p:val>
                                        </p:tav>
                                        <p:tav tm="100000">
                                          <p:val>
                                            <p:strVal val="#ppt_h"/>
                                          </p:val>
                                        </p:tav>
                                      </p:tavLst>
                                    </p:anim>
                                    <p:animEffect transition="in" filter="fade">
                                      <p:cBhvr>
                                        <p:cTn id="449" dur="500"/>
                                        <p:tgtEl>
                                          <p:spTgt spid="227"/>
                                        </p:tgtEl>
                                      </p:cBhvr>
                                    </p:animEffect>
                                  </p:childTnLst>
                                </p:cTn>
                              </p:par>
                              <p:par>
                                <p:cTn id="450" presetID="53" presetClass="entr" presetSubtype="16" fill="hold" nodeType="withEffect">
                                  <p:stCondLst>
                                    <p:cond delay="0"/>
                                  </p:stCondLst>
                                  <p:childTnLst>
                                    <p:set>
                                      <p:cBhvr>
                                        <p:cTn id="451" dur="1" fill="hold">
                                          <p:stCondLst>
                                            <p:cond delay="0"/>
                                          </p:stCondLst>
                                        </p:cTn>
                                        <p:tgtEl>
                                          <p:spTgt spid="225"/>
                                        </p:tgtEl>
                                        <p:attrNameLst>
                                          <p:attrName>style.visibility</p:attrName>
                                        </p:attrNameLst>
                                      </p:cBhvr>
                                      <p:to>
                                        <p:strVal val="visible"/>
                                      </p:to>
                                    </p:set>
                                    <p:anim calcmode="lin" valueType="num">
                                      <p:cBhvr>
                                        <p:cTn id="452" dur="500" fill="hold"/>
                                        <p:tgtEl>
                                          <p:spTgt spid="225"/>
                                        </p:tgtEl>
                                        <p:attrNameLst>
                                          <p:attrName>ppt_w</p:attrName>
                                        </p:attrNameLst>
                                      </p:cBhvr>
                                      <p:tavLst>
                                        <p:tav tm="0">
                                          <p:val>
                                            <p:fltVal val="0"/>
                                          </p:val>
                                        </p:tav>
                                        <p:tav tm="100000">
                                          <p:val>
                                            <p:strVal val="#ppt_w"/>
                                          </p:val>
                                        </p:tav>
                                      </p:tavLst>
                                    </p:anim>
                                    <p:anim calcmode="lin" valueType="num">
                                      <p:cBhvr>
                                        <p:cTn id="453" dur="500" fill="hold"/>
                                        <p:tgtEl>
                                          <p:spTgt spid="225"/>
                                        </p:tgtEl>
                                        <p:attrNameLst>
                                          <p:attrName>ppt_h</p:attrName>
                                        </p:attrNameLst>
                                      </p:cBhvr>
                                      <p:tavLst>
                                        <p:tav tm="0">
                                          <p:val>
                                            <p:fltVal val="0"/>
                                          </p:val>
                                        </p:tav>
                                        <p:tav tm="100000">
                                          <p:val>
                                            <p:strVal val="#ppt_h"/>
                                          </p:val>
                                        </p:tav>
                                      </p:tavLst>
                                    </p:anim>
                                    <p:animEffect transition="in" filter="fade">
                                      <p:cBhvr>
                                        <p:cTn id="454" dur="500"/>
                                        <p:tgtEl>
                                          <p:spTgt spid="225"/>
                                        </p:tgtEl>
                                      </p:cBhvr>
                                    </p:animEffect>
                                  </p:childTnLst>
                                </p:cTn>
                              </p:par>
                              <p:par>
                                <p:cTn id="455" presetID="53" presetClass="entr" presetSubtype="16" fill="hold" nodeType="withEffect">
                                  <p:stCondLst>
                                    <p:cond delay="0"/>
                                  </p:stCondLst>
                                  <p:childTnLst>
                                    <p:set>
                                      <p:cBhvr>
                                        <p:cTn id="456" dur="1" fill="hold">
                                          <p:stCondLst>
                                            <p:cond delay="0"/>
                                          </p:stCondLst>
                                        </p:cTn>
                                        <p:tgtEl>
                                          <p:spTgt spid="569"/>
                                        </p:tgtEl>
                                        <p:attrNameLst>
                                          <p:attrName>style.visibility</p:attrName>
                                        </p:attrNameLst>
                                      </p:cBhvr>
                                      <p:to>
                                        <p:strVal val="visible"/>
                                      </p:to>
                                    </p:set>
                                    <p:anim calcmode="lin" valueType="num">
                                      <p:cBhvr>
                                        <p:cTn id="457" dur="500" fill="hold"/>
                                        <p:tgtEl>
                                          <p:spTgt spid="569"/>
                                        </p:tgtEl>
                                        <p:attrNameLst>
                                          <p:attrName>ppt_w</p:attrName>
                                        </p:attrNameLst>
                                      </p:cBhvr>
                                      <p:tavLst>
                                        <p:tav tm="0">
                                          <p:val>
                                            <p:fltVal val="0"/>
                                          </p:val>
                                        </p:tav>
                                        <p:tav tm="100000">
                                          <p:val>
                                            <p:strVal val="#ppt_w"/>
                                          </p:val>
                                        </p:tav>
                                      </p:tavLst>
                                    </p:anim>
                                    <p:anim calcmode="lin" valueType="num">
                                      <p:cBhvr>
                                        <p:cTn id="458" dur="500" fill="hold"/>
                                        <p:tgtEl>
                                          <p:spTgt spid="569"/>
                                        </p:tgtEl>
                                        <p:attrNameLst>
                                          <p:attrName>ppt_h</p:attrName>
                                        </p:attrNameLst>
                                      </p:cBhvr>
                                      <p:tavLst>
                                        <p:tav tm="0">
                                          <p:val>
                                            <p:fltVal val="0"/>
                                          </p:val>
                                        </p:tav>
                                        <p:tav tm="100000">
                                          <p:val>
                                            <p:strVal val="#ppt_h"/>
                                          </p:val>
                                        </p:tav>
                                      </p:tavLst>
                                    </p:anim>
                                    <p:animEffect transition="in" filter="fade">
                                      <p:cBhvr>
                                        <p:cTn id="459" dur="500"/>
                                        <p:tgtEl>
                                          <p:spTgt spid="569"/>
                                        </p:tgtEl>
                                      </p:cBhvr>
                                    </p:animEffect>
                                  </p:childTnLst>
                                </p:cTn>
                              </p:par>
                            </p:childTnLst>
                          </p:cTn>
                        </p:par>
                        <p:par>
                          <p:cTn id="460" fill="hold">
                            <p:stCondLst>
                              <p:cond delay="1000"/>
                            </p:stCondLst>
                            <p:childTnLst>
                              <p:par>
                                <p:cTn id="461" presetID="22" presetClass="entr" presetSubtype="1" fill="hold" nodeType="afterEffect">
                                  <p:stCondLst>
                                    <p:cond delay="0"/>
                                  </p:stCondLst>
                                  <p:childTnLst>
                                    <p:set>
                                      <p:cBhvr>
                                        <p:cTn id="462" dur="1" fill="hold">
                                          <p:stCondLst>
                                            <p:cond delay="0"/>
                                          </p:stCondLst>
                                        </p:cTn>
                                        <p:tgtEl>
                                          <p:spTgt spid="798"/>
                                        </p:tgtEl>
                                        <p:attrNameLst>
                                          <p:attrName>style.visibility</p:attrName>
                                        </p:attrNameLst>
                                      </p:cBhvr>
                                      <p:to>
                                        <p:strVal val="visible"/>
                                      </p:to>
                                    </p:set>
                                    <p:animEffect transition="in" filter="wipe(up)">
                                      <p:cBhvr>
                                        <p:cTn id="463" dur="500"/>
                                        <p:tgtEl>
                                          <p:spTgt spid="798"/>
                                        </p:tgtEl>
                                      </p:cBhvr>
                                    </p:animEffect>
                                  </p:childTnLst>
                                </p:cTn>
                              </p:par>
                            </p:childTnLst>
                          </p:cTn>
                        </p:par>
                      </p:childTnLst>
                    </p:cTn>
                  </p:par>
                  <p:par>
                    <p:cTn id="464" fill="hold">
                      <p:stCondLst>
                        <p:cond delay="indefinite"/>
                      </p:stCondLst>
                      <p:childTnLst>
                        <p:par>
                          <p:cTn id="465" fill="hold">
                            <p:stCondLst>
                              <p:cond delay="0"/>
                            </p:stCondLst>
                            <p:childTnLst>
                              <p:par>
                                <p:cTn id="466" presetID="53" presetClass="entr" presetSubtype="16" fill="hold" grpId="0" nodeType="clickEffect">
                                  <p:stCondLst>
                                    <p:cond delay="0"/>
                                  </p:stCondLst>
                                  <p:childTnLst>
                                    <p:set>
                                      <p:cBhvr>
                                        <p:cTn id="467" dur="1" fill="hold">
                                          <p:stCondLst>
                                            <p:cond delay="0"/>
                                          </p:stCondLst>
                                        </p:cTn>
                                        <p:tgtEl>
                                          <p:spTgt spid="495"/>
                                        </p:tgtEl>
                                        <p:attrNameLst>
                                          <p:attrName>style.visibility</p:attrName>
                                        </p:attrNameLst>
                                      </p:cBhvr>
                                      <p:to>
                                        <p:strVal val="visible"/>
                                      </p:to>
                                    </p:set>
                                    <p:anim calcmode="lin" valueType="num">
                                      <p:cBhvr>
                                        <p:cTn id="468" dur="500" fill="hold"/>
                                        <p:tgtEl>
                                          <p:spTgt spid="495"/>
                                        </p:tgtEl>
                                        <p:attrNameLst>
                                          <p:attrName>ppt_w</p:attrName>
                                        </p:attrNameLst>
                                      </p:cBhvr>
                                      <p:tavLst>
                                        <p:tav tm="0">
                                          <p:val>
                                            <p:fltVal val="0"/>
                                          </p:val>
                                        </p:tav>
                                        <p:tav tm="100000">
                                          <p:val>
                                            <p:strVal val="#ppt_w"/>
                                          </p:val>
                                        </p:tav>
                                      </p:tavLst>
                                    </p:anim>
                                    <p:anim calcmode="lin" valueType="num">
                                      <p:cBhvr>
                                        <p:cTn id="469" dur="500" fill="hold"/>
                                        <p:tgtEl>
                                          <p:spTgt spid="495"/>
                                        </p:tgtEl>
                                        <p:attrNameLst>
                                          <p:attrName>ppt_h</p:attrName>
                                        </p:attrNameLst>
                                      </p:cBhvr>
                                      <p:tavLst>
                                        <p:tav tm="0">
                                          <p:val>
                                            <p:fltVal val="0"/>
                                          </p:val>
                                        </p:tav>
                                        <p:tav tm="100000">
                                          <p:val>
                                            <p:strVal val="#ppt_h"/>
                                          </p:val>
                                        </p:tav>
                                      </p:tavLst>
                                    </p:anim>
                                    <p:animEffect transition="in" filter="fade">
                                      <p:cBhvr>
                                        <p:cTn id="470" dur="500"/>
                                        <p:tgtEl>
                                          <p:spTgt spid="495"/>
                                        </p:tgtEl>
                                      </p:cBhvr>
                                    </p:animEffect>
                                  </p:childTnLst>
                                </p:cTn>
                              </p:par>
                            </p:childTnLst>
                          </p:cTn>
                        </p:par>
                        <p:par>
                          <p:cTn id="471" fill="hold">
                            <p:stCondLst>
                              <p:cond delay="500"/>
                            </p:stCondLst>
                            <p:childTnLst>
                              <p:par>
                                <p:cTn id="472" presetID="22" presetClass="entr" presetSubtype="4" fill="hold" nodeType="afterEffect">
                                  <p:stCondLst>
                                    <p:cond delay="0"/>
                                  </p:stCondLst>
                                  <p:childTnLst>
                                    <p:set>
                                      <p:cBhvr>
                                        <p:cTn id="473" dur="1" fill="hold">
                                          <p:stCondLst>
                                            <p:cond delay="0"/>
                                          </p:stCondLst>
                                        </p:cTn>
                                        <p:tgtEl>
                                          <p:spTgt spid="676"/>
                                        </p:tgtEl>
                                        <p:attrNameLst>
                                          <p:attrName>style.visibility</p:attrName>
                                        </p:attrNameLst>
                                      </p:cBhvr>
                                      <p:to>
                                        <p:strVal val="visible"/>
                                      </p:to>
                                    </p:set>
                                    <p:animEffect transition="in" filter="wipe(down)">
                                      <p:cBhvr>
                                        <p:cTn id="474" dur="500"/>
                                        <p:tgtEl>
                                          <p:spTgt spid="676"/>
                                        </p:tgtEl>
                                      </p:cBhvr>
                                    </p:animEffect>
                                  </p:childTnLst>
                                </p:cTn>
                              </p:par>
                              <p:par>
                                <p:cTn id="475" presetID="22" presetClass="entr" presetSubtype="4" fill="hold" nodeType="withEffect">
                                  <p:stCondLst>
                                    <p:cond delay="0"/>
                                  </p:stCondLst>
                                  <p:childTnLst>
                                    <p:set>
                                      <p:cBhvr>
                                        <p:cTn id="476" dur="1" fill="hold">
                                          <p:stCondLst>
                                            <p:cond delay="0"/>
                                          </p:stCondLst>
                                        </p:cTn>
                                        <p:tgtEl>
                                          <p:spTgt spid="221"/>
                                        </p:tgtEl>
                                        <p:attrNameLst>
                                          <p:attrName>style.visibility</p:attrName>
                                        </p:attrNameLst>
                                      </p:cBhvr>
                                      <p:to>
                                        <p:strVal val="visible"/>
                                      </p:to>
                                    </p:set>
                                    <p:animEffect transition="in" filter="wipe(down)">
                                      <p:cBhvr>
                                        <p:cTn id="477" dur="500"/>
                                        <p:tgtEl>
                                          <p:spTgt spid="221"/>
                                        </p:tgtEl>
                                      </p:cBhvr>
                                    </p:animEffect>
                                  </p:childTnLst>
                                </p:cTn>
                              </p:par>
                              <p:par>
                                <p:cTn id="478" presetID="22" presetClass="entr" presetSubtype="2" fill="hold" nodeType="withEffect">
                                  <p:stCondLst>
                                    <p:cond delay="0"/>
                                  </p:stCondLst>
                                  <p:childTnLst>
                                    <p:set>
                                      <p:cBhvr>
                                        <p:cTn id="479" dur="1" fill="hold">
                                          <p:stCondLst>
                                            <p:cond delay="0"/>
                                          </p:stCondLst>
                                        </p:cTn>
                                        <p:tgtEl>
                                          <p:spTgt spid="488"/>
                                        </p:tgtEl>
                                        <p:attrNameLst>
                                          <p:attrName>style.visibility</p:attrName>
                                        </p:attrNameLst>
                                      </p:cBhvr>
                                      <p:to>
                                        <p:strVal val="visible"/>
                                      </p:to>
                                    </p:set>
                                    <p:animEffect transition="in" filter="wipe(right)">
                                      <p:cBhvr>
                                        <p:cTn id="480" dur="500"/>
                                        <p:tgtEl>
                                          <p:spTgt spid="488"/>
                                        </p:tgtEl>
                                      </p:cBhvr>
                                    </p:animEffect>
                                  </p:childTnLst>
                                </p:cTn>
                              </p:par>
                              <p:par>
                                <p:cTn id="481" presetID="22" presetClass="entr" presetSubtype="2" fill="hold" nodeType="withEffect">
                                  <p:stCondLst>
                                    <p:cond delay="0"/>
                                  </p:stCondLst>
                                  <p:childTnLst>
                                    <p:set>
                                      <p:cBhvr>
                                        <p:cTn id="482" dur="1" fill="hold">
                                          <p:stCondLst>
                                            <p:cond delay="0"/>
                                          </p:stCondLst>
                                        </p:cTn>
                                        <p:tgtEl>
                                          <p:spTgt spid="311"/>
                                        </p:tgtEl>
                                        <p:attrNameLst>
                                          <p:attrName>style.visibility</p:attrName>
                                        </p:attrNameLst>
                                      </p:cBhvr>
                                      <p:to>
                                        <p:strVal val="visible"/>
                                      </p:to>
                                    </p:set>
                                    <p:animEffect transition="in" filter="wipe(right)">
                                      <p:cBhvr>
                                        <p:cTn id="483" dur="500"/>
                                        <p:tgtEl>
                                          <p:spTgt spid="311"/>
                                        </p:tgtEl>
                                      </p:cBhvr>
                                    </p:animEffect>
                                  </p:childTnLst>
                                </p:cTn>
                              </p:par>
                              <p:par>
                                <p:cTn id="484" presetID="22" presetClass="entr" presetSubtype="2" fill="hold" nodeType="withEffect">
                                  <p:stCondLst>
                                    <p:cond delay="0"/>
                                  </p:stCondLst>
                                  <p:childTnLst>
                                    <p:set>
                                      <p:cBhvr>
                                        <p:cTn id="485" dur="1" fill="hold">
                                          <p:stCondLst>
                                            <p:cond delay="0"/>
                                          </p:stCondLst>
                                        </p:cTn>
                                        <p:tgtEl>
                                          <p:spTgt spid="675"/>
                                        </p:tgtEl>
                                        <p:attrNameLst>
                                          <p:attrName>style.visibility</p:attrName>
                                        </p:attrNameLst>
                                      </p:cBhvr>
                                      <p:to>
                                        <p:strVal val="visible"/>
                                      </p:to>
                                    </p:set>
                                    <p:animEffect transition="in" filter="wipe(right)">
                                      <p:cBhvr>
                                        <p:cTn id="486" dur="500"/>
                                        <p:tgtEl>
                                          <p:spTgt spid="675"/>
                                        </p:tgtEl>
                                      </p:cBhvr>
                                    </p:animEffect>
                                  </p:childTnLst>
                                </p:cTn>
                              </p:par>
                              <p:par>
                                <p:cTn id="487" presetID="22" presetClass="entr" presetSubtype="2" fill="hold" nodeType="withEffect">
                                  <p:stCondLst>
                                    <p:cond delay="0"/>
                                  </p:stCondLst>
                                  <p:childTnLst>
                                    <p:set>
                                      <p:cBhvr>
                                        <p:cTn id="488" dur="1" fill="hold">
                                          <p:stCondLst>
                                            <p:cond delay="0"/>
                                          </p:stCondLst>
                                        </p:cTn>
                                        <p:tgtEl>
                                          <p:spTgt spid="688"/>
                                        </p:tgtEl>
                                        <p:attrNameLst>
                                          <p:attrName>style.visibility</p:attrName>
                                        </p:attrNameLst>
                                      </p:cBhvr>
                                      <p:to>
                                        <p:strVal val="visible"/>
                                      </p:to>
                                    </p:set>
                                    <p:animEffect transition="in" filter="wipe(right)">
                                      <p:cBhvr>
                                        <p:cTn id="489" dur="500"/>
                                        <p:tgtEl>
                                          <p:spTgt spid="688"/>
                                        </p:tgtEl>
                                      </p:cBhvr>
                                    </p:animEffect>
                                  </p:childTnLst>
                                </p:cTn>
                              </p:par>
                              <p:par>
                                <p:cTn id="490" presetID="22" presetClass="entr" presetSubtype="4" fill="hold" nodeType="withEffect">
                                  <p:stCondLst>
                                    <p:cond delay="0"/>
                                  </p:stCondLst>
                                  <p:childTnLst>
                                    <p:set>
                                      <p:cBhvr>
                                        <p:cTn id="491" dur="1" fill="hold">
                                          <p:stCondLst>
                                            <p:cond delay="0"/>
                                          </p:stCondLst>
                                        </p:cTn>
                                        <p:tgtEl>
                                          <p:spTgt spid="673"/>
                                        </p:tgtEl>
                                        <p:attrNameLst>
                                          <p:attrName>style.visibility</p:attrName>
                                        </p:attrNameLst>
                                      </p:cBhvr>
                                      <p:to>
                                        <p:strVal val="visible"/>
                                      </p:to>
                                    </p:set>
                                    <p:animEffect transition="in" filter="wipe(down)">
                                      <p:cBhvr>
                                        <p:cTn id="492" dur="500"/>
                                        <p:tgtEl>
                                          <p:spTgt spid="673"/>
                                        </p:tgtEl>
                                      </p:cBhvr>
                                    </p:animEffect>
                                  </p:childTnLst>
                                </p:cTn>
                              </p:par>
                              <p:par>
                                <p:cTn id="493" presetID="22" presetClass="entr" presetSubtype="2" fill="hold" nodeType="withEffect">
                                  <p:stCondLst>
                                    <p:cond delay="0"/>
                                  </p:stCondLst>
                                  <p:childTnLst>
                                    <p:set>
                                      <p:cBhvr>
                                        <p:cTn id="494" dur="1" fill="hold">
                                          <p:stCondLst>
                                            <p:cond delay="0"/>
                                          </p:stCondLst>
                                        </p:cTn>
                                        <p:tgtEl>
                                          <p:spTgt spid="93"/>
                                        </p:tgtEl>
                                        <p:attrNameLst>
                                          <p:attrName>style.visibility</p:attrName>
                                        </p:attrNameLst>
                                      </p:cBhvr>
                                      <p:to>
                                        <p:strVal val="visible"/>
                                      </p:to>
                                    </p:set>
                                    <p:animEffect transition="in" filter="wipe(right)">
                                      <p:cBhvr>
                                        <p:cTn id="495" dur="500"/>
                                        <p:tgtEl>
                                          <p:spTgt spid="93"/>
                                        </p:tgtEl>
                                      </p:cBhvr>
                                    </p:animEffect>
                                  </p:childTnLst>
                                </p:cTn>
                              </p:par>
                              <p:par>
                                <p:cTn id="496" presetID="22" presetClass="entr" presetSubtype="2" fill="hold" nodeType="withEffect">
                                  <p:stCondLst>
                                    <p:cond delay="0"/>
                                  </p:stCondLst>
                                  <p:childTnLst>
                                    <p:set>
                                      <p:cBhvr>
                                        <p:cTn id="497" dur="1" fill="hold">
                                          <p:stCondLst>
                                            <p:cond delay="0"/>
                                          </p:stCondLst>
                                        </p:cTn>
                                        <p:tgtEl>
                                          <p:spTgt spid="705"/>
                                        </p:tgtEl>
                                        <p:attrNameLst>
                                          <p:attrName>style.visibility</p:attrName>
                                        </p:attrNameLst>
                                      </p:cBhvr>
                                      <p:to>
                                        <p:strVal val="visible"/>
                                      </p:to>
                                    </p:set>
                                    <p:animEffect transition="in" filter="wipe(right)">
                                      <p:cBhvr>
                                        <p:cTn id="498" dur="500"/>
                                        <p:tgtEl>
                                          <p:spTgt spid="705"/>
                                        </p:tgtEl>
                                      </p:cBhvr>
                                    </p:animEffect>
                                  </p:childTnLst>
                                </p:cTn>
                              </p:par>
                              <p:par>
                                <p:cTn id="499" presetID="22" presetClass="entr" presetSubtype="4" fill="hold" nodeType="withEffect">
                                  <p:stCondLst>
                                    <p:cond delay="0"/>
                                  </p:stCondLst>
                                  <p:childTnLst>
                                    <p:set>
                                      <p:cBhvr>
                                        <p:cTn id="500" dur="1" fill="hold">
                                          <p:stCondLst>
                                            <p:cond delay="0"/>
                                          </p:stCondLst>
                                        </p:cTn>
                                        <p:tgtEl>
                                          <p:spTgt spid="733"/>
                                        </p:tgtEl>
                                        <p:attrNameLst>
                                          <p:attrName>style.visibility</p:attrName>
                                        </p:attrNameLst>
                                      </p:cBhvr>
                                      <p:to>
                                        <p:strVal val="visible"/>
                                      </p:to>
                                    </p:set>
                                    <p:animEffect transition="in" filter="wipe(down)">
                                      <p:cBhvr>
                                        <p:cTn id="501" dur="500"/>
                                        <p:tgtEl>
                                          <p:spTgt spid="733"/>
                                        </p:tgtEl>
                                      </p:cBhvr>
                                    </p:animEffect>
                                  </p:childTnLst>
                                </p:cTn>
                              </p:par>
                              <p:par>
                                <p:cTn id="502" presetID="22" presetClass="entr" presetSubtype="2" fill="hold" nodeType="withEffect">
                                  <p:stCondLst>
                                    <p:cond delay="0"/>
                                  </p:stCondLst>
                                  <p:childTnLst>
                                    <p:set>
                                      <p:cBhvr>
                                        <p:cTn id="503" dur="1" fill="hold">
                                          <p:stCondLst>
                                            <p:cond delay="0"/>
                                          </p:stCondLst>
                                        </p:cTn>
                                        <p:tgtEl>
                                          <p:spTgt spid="737"/>
                                        </p:tgtEl>
                                        <p:attrNameLst>
                                          <p:attrName>style.visibility</p:attrName>
                                        </p:attrNameLst>
                                      </p:cBhvr>
                                      <p:to>
                                        <p:strVal val="visible"/>
                                      </p:to>
                                    </p:set>
                                    <p:animEffect transition="in" filter="wipe(right)">
                                      <p:cBhvr>
                                        <p:cTn id="504" dur="500"/>
                                        <p:tgtEl>
                                          <p:spTgt spid="737"/>
                                        </p:tgtEl>
                                      </p:cBhvr>
                                    </p:animEffect>
                                  </p:childTnLst>
                                </p:cTn>
                              </p:par>
                            </p:childTnLst>
                          </p:cTn>
                        </p:par>
                      </p:childTnLst>
                    </p:cTn>
                  </p:par>
                  <p:par>
                    <p:cTn id="505" fill="hold">
                      <p:stCondLst>
                        <p:cond delay="indefinite"/>
                      </p:stCondLst>
                      <p:childTnLst>
                        <p:par>
                          <p:cTn id="506" fill="hold">
                            <p:stCondLst>
                              <p:cond delay="0"/>
                            </p:stCondLst>
                            <p:childTnLst>
                              <p:par>
                                <p:cTn id="507" presetID="53" presetClass="entr" presetSubtype="16" fill="hold" nodeType="clickEffect">
                                  <p:stCondLst>
                                    <p:cond delay="0"/>
                                  </p:stCondLst>
                                  <p:childTnLst>
                                    <p:set>
                                      <p:cBhvr>
                                        <p:cTn id="508" dur="1" fill="hold">
                                          <p:stCondLst>
                                            <p:cond delay="0"/>
                                          </p:stCondLst>
                                        </p:cTn>
                                        <p:tgtEl>
                                          <p:spTgt spid="690"/>
                                        </p:tgtEl>
                                        <p:attrNameLst>
                                          <p:attrName>style.visibility</p:attrName>
                                        </p:attrNameLst>
                                      </p:cBhvr>
                                      <p:to>
                                        <p:strVal val="visible"/>
                                      </p:to>
                                    </p:set>
                                    <p:anim calcmode="lin" valueType="num">
                                      <p:cBhvr>
                                        <p:cTn id="509" dur="500" fill="hold"/>
                                        <p:tgtEl>
                                          <p:spTgt spid="690"/>
                                        </p:tgtEl>
                                        <p:attrNameLst>
                                          <p:attrName>ppt_w</p:attrName>
                                        </p:attrNameLst>
                                      </p:cBhvr>
                                      <p:tavLst>
                                        <p:tav tm="0">
                                          <p:val>
                                            <p:fltVal val="0"/>
                                          </p:val>
                                        </p:tav>
                                        <p:tav tm="100000">
                                          <p:val>
                                            <p:strVal val="#ppt_w"/>
                                          </p:val>
                                        </p:tav>
                                      </p:tavLst>
                                    </p:anim>
                                    <p:anim calcmode="lin" valueType="num">
                                      <p:cBhvr>
                                        <p:cTn id="510" dur="500" fill="hold"/>
                                        <p:tgtEl>
                                          <p:spTgt spid="690"/>
                                        </p:tgtEl>
                                        <p:attrNameLst>
                                          <p:attrName>ppt_h</p:attrName>
                                        </p:attrNameLst>
                                      </p:cBhvr>
                                      <p:tavLst>
                                        <p:tav tm="0">
                                          <p:val>
                                            <p:fltVal val="0"/>
                                          </p:val>
                                        </p:tav>
                                        <p:tav tm="100000">
                                          <p:val>
                                            <p:strVal val="#ppt_h"/>
                                          </p:val>
                                        </p:tav>
                                      </p:tavLst>
                                    </p:anim>
                                    <p:animEffect transition="in" filter="fade">
                                      <p:cBhvr>
                                        <p:cTn id="511" dur="500"/>
                                        <p:tgtEl>
                                          <p:spTgt spid="690"/>
                                        </p:tgtEl>
                                      </p:cBhvr>
                                    </p:animEffect>
                                  </p:childTnLst>
                                </p:cTn>
                              </p:par>
                              <p:par>
                                <p:cTn id="512" presetID="53" presetClass="entr" presetSubtype="16" fill="hold" grpId="0" nodeType="withEffect">
                                  <p:stCondLst>
                                    <p:cond delay="0"/>
                                  </p:stCondLst>
                                  <p:childTnLst>
                                    <p:set>
                                      <p:cBhvr>
                                        <p:cTn id="513" dur="1" fill="hold">
                                          <p:stCondLst>
                                            <p:cond delay="0"/>
                                          </p:stCondLst>
                                        </p:cTn>
                                        <p:tgtEl>
                                          <p:spTgt spid="699"/>
                                        </p:tgtEl>
                                        <p:attrNameLst>
                                          <p:attrName>style.visibility</p:attrName>
                                        </p:attrNameLst>
                                      </p:cBhvr>
                                      <p:to>
                                        <p:strVal val="visible"/>
                                      </p:to>
                                    </p:set>
                                    <p:anim calcmode="lin" valueType="num">
                                      <p:cBhvr>
                                        <p:cTn id="514" dur="500" fill="hold"/>
                                        <p:tgtEl>
                                          <p:spTgt spid="699"/>
                                        </p:tgtEl>
                                        <p:attrNameLst>
                                          <p:attrName>ppt_w</p:attrName>
                                        </p:attrNameLst>
                                      </p:cBhvr>
                                      <p:tavLst>
                                        <p:tav tm="0">
                                          <p:val>
                                            <p:fltVal val="0"/>
                                          </p:val>
                                        </p:tav>
                                        <p:tav tm="100000">
                                          <p:val>
                                            <p:strVal val="#ppt_w"/>
                                          </p:val>
                                        </p:tav>
                                      </p:tavLst>
                                    </p:anim>
                                    <p:anim calcmode="lin" valueType="num">
                                      <p:cBhvr>
                                        <p:cTn id="515" dur="500" fill="hold"/>
                                        <p:tgtEl>
                                          <p:spTgt spid="699"/>
                                        </p:tgtEl>
                                        <p:attrNameLst>
                                          <p:attrName>ppt_h</p:attrName>
                                        </p:attrNameLst>
                                      </p:cBhvr>
                                      <p:tavLst>
                                        <p:tav tm="0">
                                          <p:val>
                                            <p:fltVal val="0"/>
                                          </p:val>
                                        </p:tav>
                                        <p:tav tm="100000">
                                          <p:val>
                                            <p:strVal val="#ppt_h"/>
                                          </p:val>
                                        </p:tav>
                                      </p:tavLst>
                                    </p:anim>
                                    <p:animEffect transition="in" filter="fade">
                                      <p:cBhvr>
                                        <p:cTn id="516" dur="500"/>
                                        <p:tgtEl>
                                          <p:spTgt spid="699"/>
                                        </p:tgtEl>
                                      </p:cBhvr>
                                    </p:animEffect>
                                  </p:childTnLst>
                                </p:cTn>
                              </p:par>
                              <p:par>
                                <p:cTn id="517" presetID="53" presetClass="entr" presetSubtype="16" fill="hold" nodeType="withEffect">
                                  <p:stCondLst>
                                    <p:cond delay="0"/>
                                  </p:stCondLst>
                                  <p:childTnLst>
                                    <p:set>
                                      <p:cBhvr>
                                        <p:cTn id="518" dur="1" fill="hold">
                                          <p:stCondLst>
                                            <p:cond delay="0"/>
                                          </p:stCondLst>
                                        </p:cTn>
                                        <p:tgtEl>
                                          <p:spTgt spid="83"/>
                                        </p:tgtEl>
                                        <p:attrNameLst>
                                          <p:attrName>style.visibility</p:attrName>
                                        </p:attrNameLst>
                                      </p:cBhvr>
                                      <p:to>
                                        <p:strVal val="visible"/>
                                      </p:to>
                                    </p:set>
                                    <p:anim calcmode="lin" valueType="num">
                                      <p:cBhvr>
                                        <p:cTn id="519" dur="500" fill="hold"/>
                                        <p:tgtEl>
                                          <p:spTgt spid="83"/>
                                        </p:tgtEl>
                                        <p:attrNameLst>
                                          <p:attrName>ppt_w</p:attrName>
                                        </p:attrNameLst>
                                      </p:cBhvr>
                                      <p:tavLst>
                                        <p:tav tm="0">
                                          <p:val>
                                            <p:fltVal val="0"/>
                                          </p:val>
                                        </p:tav>
                                        <p:tav tm="100000">
                                          <p:val>
                                            <p:strVal val="#ppt_w"/>
                                          </p:val>
                                        </p:tav>
                                      </p:tavLst>
                                    </p:anim>
                                    <p:anim calcmode="lin" valueType="num">
                                      <p:cBhvr>
                                        <p:cTn id="520" dur="500" fill="hold"/>
                                        <p:tgtEl>
                                          <p:spTgt spid="83"/>
                                        </p:tgtEl>
                                        <p:attrNameLst>
                                          <p:attrName>ppt_h</p:attrName>
                                        </p:attrNameLst>
                                      </p:cBhvr>
                                      <p:tavLst>
                                        <p:tav tm="0">
                                          <p:val>
                                            <p:fltVal val="0"/>
                                          </p:val>
                                        </p:tav>
                                        <p:tav tm="100000">
                                          <p:val>
                                            <p:strVal val="#ppt_h"/>
                                          </p:val>
                                        </p:tav>
                                      </p:tavLst>
                                    </p:anim>
                                    <p:animEffect transition="in" filter="fade">
                                      <p:cBhvr>
                                        <p:cTn id="521" dur="500"/>
                                        <p:tgtEl>
                                          <p:spTgt spid="83"/>
                                        </p:tgtEl>
                                      </p:cBhvr>
                                    </p:animEffect>
                                  </p:childTnLst>
                                </p:cTn>
                              </p:par>
                              <p:par>
                                <p:cTn id="522" presetID="53" presetClass="entr" presetSubtype="16" fill="hold" grpId="0" nodeType="withEffect">
                                  <p:stCondLst>
                                    <p:cond delay="0"/>
                                  </p:stCondLst>
                                  <p:childTnLst>
                                    <p:set>
                                      <p:cBhvr>
                                        <p:cTn id="523" dur="1" fill="hold">
                                          <p:stCondLst>
                                            <p:cond delay="0"/>
                                          </p:stCondLst>
                                        </p:cTn>
                                        <p:tgtEl>
                                          <p:spTgt spid="700"/>
                                        </p:tgtEl>
                                        <p:attrNameLst>
                                          <p:attrName>style.visibility</p:attrName>
                                        </p:attrNameLst>
                                      </p:cBhvr>
                                      <p:to>
                                        <p:strVal val="visible"/>
                                      </p:to>
                                    </p:set>
                                    <p:anim calcmode="lin" valueType="num">
                                      <p:cBhvr>
                                        <p:cTn id="524" dur="500" fill="hold"/>
                                        <p:tgtEl>
                                          <p:spTgt spid="700"/>
                                        </p:tgtEl>
                                        <p:attrNameLst>
                                          <p:attrName>ppt_w</p:attrName>
                                        </p:attrNameLst>
                                      </p:cBhvr>
                                      <p:tavLst>
                                        <p:tav tm="0">
                                          <p:val>
                                            <p:fltVal val="0"/>
                                          </p:val>
                                        </p:tav>
                                        <p:tav tm="100000">
                                          <p:val>
                                            <p:strVal val="#ppt_w"/>
                                          </p:val>
                                        </p:tav>
                                      </p:tavLst>
                                    </p:anim>
                                    <p:anim calcmode="lin" valueType="num">
                                      <p:cBhvr>
                                        <p:cTn id="525" dur="500" fill="hold"/>
                                        <p:tgtEl>
                                          <p:spTgt spid="700"/>
                                        </p:tgtEl>
                                        <p:attrNameLst>
                                          <p:attrName>ppt_h</p:attrName>
                                        </p:attrNameLst>
                                      </p:cBhvr>
                                      <p:tavLst>
                                        <p:tav tm="0">
                                          <p:val>
                                            <p:fltVal val="0"/>
                                          </p:val>
                                        </p:tav>
                                        <p:tav tm="100000">
                                          <p:val>
                                            <p:strVal val="#ppt_h"/>
                                          </p:val>
                                        </p:tav>
                                      </p:tavLst>
                                    </p:anim>
                                    <p:animEffect transition="in" filter="fade">
                                      <p:cBhvr>
                                        <p:cTn id="526" dur="500"/>
                                        <p:tgtEl>
                                          <p:spTgt spid="700"/>
                                        </p:tgtEl>
                                      </p:cBhvr>
                                    </p:animEffect>
                                  </p:childTnLst>
                                </p:cTn>
                              </p:par>
                              <p:par>
                                <p:cTn id="527" presetID="53" presetClass="entr" presetSubtype="16" fill="hold" grpId="0" nodeType="withEffect">
                                  <p:stCondLst>
                                    <p:cond delay="0"/>
                                  </p:stCondLst>
                                  <p:childTnLst>
                                    <p:set>
                                      <p:cBhvr>
                                        <p:cTn id="528" dur="1" fill="hold">
                                          <p:stCondLst>
                                            <p:cond delay="0"/>
                                          </p:stCondLst>
                                        </p:cTn>
                                        <p:tgtEl>
                                          <p:spTgt spid="751"/>
                                        </p:tgtEl>
                                        <p:attrNameLst>
                                          <p:attrName>style.visibility</p:attrName>
                                        </p:attrNameLst>
                                      </p:cBhvr>
                                      <p:to>
                                        <p:strVal val="visible"/>
                                      </p:to>
                                    </p:set>
                                    <p:anim calcmode="lin" valueType="num">
                                      <p:cBhvr>
                                        <p:cTn id="529" dur="500" fill="hold"/>
                                        <p:tgtEl>
                                          <p:spTgt spid="751"/>
                                        </p:tgtEl>
                                        <p:attrNameLst>
                                          <p:attrName>ppt_w</p:attrName>
                                        </p:attrNameLst>
                                      </p:cBhvr>
                                      <p:tavLst>
                                        <p:tav tm="0">
                                          <p:val>
                                            <p:fltVal val="0"/>
                                          </p:val>
                                        </p:tav>
                                        <p:tav tm="100000">
                                          <p:val>
                                            <p:strVal val="#ppt_w"/>
                                          </p:val>
                                        </p:tav>
                                      </p:tavLst>
                                    </p:anim>
                                    <p:anim calcmode="lin" valueType="num">
                                      <p:cBhvr>
                                        <p:cTn id="530" dur="500" fill="hold"/>
                                        <p:tgtEl>
                                          <p:spTgt spid="751"/>
                                        </p:tgtEl>
                                        <p:attrNameLst>
                                          <p:attrName>ppt_h</p:attrName>
                                        </p:attrNameLst>
                                      </p:cBhvr>
                                      <p:tavLst>
                                        <p:tav tm="0">
                                          <p:val>
                                            <p:fltVal val="0"/>
                                          </p:val>
                                        </p:tav>
                                        <p:tav tm="100000">
                                          <p:val>
                                            <p:strVal val="#ppt_h"/>
                                          </p:val>
                                        </p:tav>
                                      </p:tavLst>
                                    </p:anim>
                                    <p:animEffect transition="in" filter="fade">
                                      <p:cBhvr>
                                        <p:cTn id="531" dur="500"/>
                                        <p:tgtEl>
                                          <p:spTgt spid="751"/>
                                        </p:tgtEl>
                                      </p:cBhvr>
                                    </p:animEffect>
                                  </p:childTnLst>
                                </p:cTn>
                              </p:par>
                              <p:par>
                                <p:cTn id="532" presetID="53" presetClass="entr" presetSubtype="16" fill="hold" nodeType="withEffect">
                                  <p:stCondLst>
                                    <p:cond delay="0"/>
                                  </p:stCondLst>
                                  <p:childTnLst>
                                    <p:set>
                                      <p:cBhvr>
                                        <p:cTn id="533" dur="1" fill="hold">
                                          <p:stCondLst>
                                            <p:cond delay="0"/>
                                          </p:stCondLst>
                                        </p:cTn>
                                        <p:tgtEl>
                                          <p:spTgt spid="612"/>
                                        </p:tgtEl>
                                        <p:attrNameLst>
                                          <p:attrName>style.visibility</p:attrName>
                                        </p:attrNameLst>
                                      </p:cBhvr>
                                      <p:to>
                                        <p:strVal val="visible"/>
                                      </p:to>
                                    </p:set>
                                    <p:anim calcmode="lin" valueType="num">
                                      <p:cBhvr>
                                        <p:cTn id="534" dur="500" fill="hold"/>
                                        <p:tgtEl>
                                          <p:spTgt spid="612"/>
                                        </p:tgtEl>
                                        <p:attrNameLst>
                                          <p:attrName>ppt_w</p:attrName>
                                        </p:attrNameLst>
                                      </p:cBhvr>
                                      <p:tavLst>
                                        <p:tav tm="0">
                                          <p:val>
                                            <p:fltVal val="0"/>
                                          </p:val>
                                        </p:tav>
                                        <p:tav tm="100000">
                                          <p:val>
                                            <p:strVal val="#ppt_w"/>
                                          </p:val>
                                        </p:tav>
                                      </p:tavLst>
                                    </p:anim>
                                    <p:anim calcmode="lin" valueType="num">
                                      <p:cBhvr>
                                        <p:cTn id="535" dur="500" fill="hold"/>
                                        <p:tgtEl>
                                          <p:spTgt spid="612"/>
                                        </p:tgtEl>
                                        <p:attrNameLst>
                                          <p:attrName>ppt_h</p:attrName>
                                        </p:attrNameLst>
                                      </p:cBhvr>
                                      <p:tavLst>
                                        <p:tav tm="0">
                                          <p:val>
                                            <p:fltVal val="0"/>
                                          </p:val>
                                        </p:tav>
                                        <p:tav tm="100000">
                                          <p:val>
                                            <p:strVal val="#ppt_h"/>
                                          </p:val>
                                        </p:tav>
                                      </p:tavLst>
                                    </p:anim>
                                    <p:animEffect transition="in" filter="fade">
                                      <p:cBhvr>
                                        <p:cTn id="536" dur="500"/>
                                        <p:tgtEl>
                                          <p:spTgt spid="612"/>
                                        </p:tgtEl>
                                      </p:cBhvr>
                                    </p:animEffect>
                                  </p:childTnLst>
                                </p:cTn>
                              </p:par>
                              <p:par>
                                <p:cTn id="537" presetID="53" presetClass="entr" presetSubtype="16" fill="hold" nodeType="withEffect">
                                  <p:stCondLst>
                                    <p:cond delay="0"/>
                                  </p:stCondLst>
                                  <p:childTnLst>
                                    <p:set>
                                      <p:cBhvr>
                                        <p:cTn id="538" dur="1" fill="hold">
                                          <p:stCondLst>
                                            <p:cond delay="0"/>
                                          </p:stCondLst>
                                        </p:cTn>
                                        <p:tgtEl>
                                          <p:spTgt spid="760"/>
                                        </p:tgtEl>
                                        <p:attrNameLst>
                                          <p:attrName>style.visibility</p:attrName>
                                        </p:attrNameLst>
                                      </p:cBhvr>
                                      <p:to>
                                        <p:strVal val="visible"/>
                                      </p:to>
                                    </p:set>
                                    <p:anim calcmode="lin" valueType="num">
                                      <p:cBhvr>
                                        <p:cTn id="539" dur="500" fill="hold"/>
                                        <p:tgtEl>
                                          <p:spTgt spid="760"/>
                                        </p:tgtEl>
                                        <p:attrNameLst>
                                          <p:attrName>ppt_w</p:attrName>
                                        </p:attrNameLst>
                                      </p:cBhvr>
                                      <p:tavLst>
                                        <p:tav tm="0">
                                          <p:val>
                                            <p:fltVal val="0"/>
                                          </p:val>
                                        </p:tav>
                                        <p:tav tm="100000">
                                          <p:val>
                                            <p:strVal val="#ppt_w"/>
                                          </p:val>
                                        </p:tav>
                                      </p:tavLst>
                                    </p:anim>
                                    <p:anim calcmode="lin" valueType="num">
                                      <p:cBhvr>
                                        <p:cTn id="540" dur="500" fill="hold"/>
                                        <p:tgtEl>
                                          <p:spTgt spid="760"/>
                                        </p:tgtEl>
                                        <p:attrNameLst>
                                          <p:attrName>ppt_h</p:attrName>
                                        </p:attrNameLst>
                                      </p:cBhvr>
                                      <p:tavLst>
                                        <p:tav tm="0">
                                          <p:val>
                                            <p:fltVal val="0"/>
                                          </p:val>
                                        </p:tav>
                                        <p:tav tm="100000">
                                          <p:val>
                                            <p:strVal val="#ppt_h"/>
                                          </p:val>
                                        </p:tav>
                                      </p:tavLst>
                                    </p:anim>
                                    <p:animEffect transition="in" filter="fade">
                                      <p:cBhvr>
                                        <p:cTn id="541" dur="500"/>
                                        <p:tgtEl>
                                          <p:spTgt spid="760"/>
                                        </p:tgtEl>
                                      </p:cBhvr>
                                    </p:animEffect>
                                  </p:childTnLst>
                                </p:cTn>
                              </p:par>
                              <p:par>
                                <p:cTn id="542" presetID="53" presetClass="entr" presetSubtype="16" fill="hold" grpId="0" nodeType="withEffect">
                                  <p:stCondLst>
                                    <p:cond delay="0"/>
                                  </p:stCondLst>
                                  <p:childTnLst>
                                    <p:set>
                                      <p:cBhvr>
                                        <p:cTn id="543" dur="1" fill="hold">
                                          <p:stCondLst>
                                            <p:cond delay="0"/>
                                          </p:stCondLst>
                                        </p:cTn>
                                        <p:tgtEl>
                                          <p:spTgt spid="634"/>
                                        </p:tgtEl>
                                        <p:attrNameLst>
                                          <p:attrName>style.visibility</p:attrName>
                                        </p:attrNameLst>
                                      </p:cBhvr>
                                      <p:to>
                                        <p:strVal val="visible"/>
                                      </p:to>
                                    </p:set>
                                    <p:anim calcmode="lin" valueType="num">
                                      <p:cBhvr>
                                        <p:cTn id="544" dur="500" fill="hold"/>
                                        <p:tgtEl>
                                          <p:spTgt spid="634"/>
                                        </p:tgtEl>
                                        <p:attrNameLst>
                                          <p:attrName>ppt_w</p:attrName>
                                        </p:attrNameLst>
                                      </p:cBhvr>
                                      <p:tavLst>
                                        <p:tav tm="0">
                                          <p:val>
                                            <p:fltVal val="0"/>
                                          </p:val>
                                        </p:tav>
                                        <p:tav tm="100000">
                                          <p:val>
                                            <p:strVal val="#ppt_w"/>
                                          </p:val>
                                        </p:tav>
                                      </p:tavLst>
                                    </p:anim>
                                    <p:anim calcmode="lin" valueType="num">
                                      <p:cBhvr>
                                        <p:cTn id="545" dur="500" fill="hold"/>
                                        <p:tgtEl>
                                          <p:spTgt spid="634"/>
                                        </p:tgtEl>
                                        <p:attrNameLst>
                                          <p:attrName>ppt_h</p:attrName>
                                        </p:attrNameLst>
                                      </p:cBhvr>
                                      <p:tavLst>
                                        <p:tav tm="0">
                                          <p:val>
                                            <p:fltVal val="0"/>
                                          </p:val>
                                        </p:tav>
                                        <p:tav tm="100000">
                                          <p:val>
                                            <p:strVal val="#ppt_h"/>
                                          </p:val>
                                        </p:tav>
                                      </p:tavLst>
                                    </p:anim>
                                    <p:animEffect transition="in" filter="fade">
                                      <p:cBhvr>
                                        <p:cTn id="546" dur="500"/>
                                        <p:tgtEl>
                                          <p:spTgt spid="634"/>
                                        </p:tgtEl>
                                      </p:cBhvr>
                                    </p:animEffect>
                                  </p:childTnLst>
                                </p:cTn>
                              </p:par>
                              <p:par>
                                <p:cTn id="547" presetID="53" presetClass="entr" presetSubtype="16" fill="hold" grpId="0" nodeType="withEffect">
                                  <p:stCondLst>
                                    <p:cond delay="0"/>
                                  </p:stCondLst>
                                  <p:childTnLst>
                                    <p:set>
                                      <p:cBhvr>
                                        <p:cTn id="548" dur="1" fill="hold">
                                          <p:stCondLst>
                                            <p:cond delay="0"/>
                                          </p:stCondLst>
                                        </p:cTn>
                                        <p:tgtEl>
                                          <p:spTgt spid="481"/>
                                        </p:tgtEl>
                                        <p:attrNameLst>
                                          <p:attrName>style.visibility</p:attrName>
                                        </p:attrNameLst>
                                      </p:cBhvr>
                                      <p:to>
                                        <p:strVal val="visible"/>
                                      </p:to>
                                    </p:set>
                                    <p:anim calcmode="lin" valueType="num">
                                      <p:cBhvr>
                                        <p:cTn id="549" dur="500" fill="hold"/>
                                        <p:tgtEl>
                                          <p:spTgt spid="481"/>
                                        </p:tgtEl>
                                        <p:attrNameLst>
                                          <p:attrName>ppt_w</p:attrName>
                                        </p:attrNameLst>
                                      </p:cBhvr>
                                      <p:tavLst>
                                        <p:tav tm="0">
                                          <p:val>
                                            <p:fltVal val="0"/>
                                          </p:val>
                                        </p:tav>
                                        <p:tav tm="100000">
                                          <p:val>
                                            <p:strVal val="#ppt_w"/>
                                          </p:val>
                                        </p:tav>
                                      </p:tavLst>
                                    </p:anim>
                                    <p:anim calcmode="lin" valueType="num">
                                      <p:cBhvr>
                                        <p:cTn id="550" dur="500" fill="hold"/>
                                        <p:tgtEl>
                                          <p:spTgt spid="481"/>
                                        </p:tgtEl>
                                        <p:attrNameLst>
                                          <p:attrName>ppt_h</p:attrName>
                                        </p:attrNameLst>
                                      </p:cBhvr>
                                      <p:tavLst>
                                        <p:tav tm="0">
                                          <p:val>
                                            <p:fltVal val="0"/>
                                          </p:val>
                                        </p:tav>
                                        <p:tav tm="100000">
                                          <p:val>
                                            <p:strVal val="#ppt_h"/>
                                          </p:val>
                                        </p:tav>
                                      </p:tavLst>
                                    </p:anim>
                                    <p:animEffect transition="in" filter="fade">
                                      <p:cBhvr>
                                        <p:cTn id="551" dur="500"/>
                                        <p:tgtEl>
                                          <p:spTgt spid="481"/>
                                        </p:tgtEl>
                                      </p:cBhvr>
                                    </p:animEffect>
                                  </p:childTnLst>
                                </p:cTn>
                              </p:par>
                              <p:par>
                                <p:cTn id="552" presetID="53" presetClass="entr" presetSubtype="16" fill="hold" nodeType="withEffect">
                                  <p:stCondLst>
                                    <p:cond delay="0"/>
                                  </p:stCondLst>
                                  <p:childTnLst>
                                    <p:set>
                                      <p:cBhvr>
                                        <p:cTn id="553" dur="1" fill="hold">
                                          <p:stCondLst>
                                            <p:cond delay="0"/>
                                          </p:stCondLst>
                                        </p:cTn>
                                        <p:tgtEl>
                                          <p:spTgt spid="761"/>
                                        </p:tgtEl>
                                        <p:attrNameLst>
                                          <p:attrName>style.visibility</p:attrName>
                                        </p:attrNameLst>
                                      </p:cBhvr>
                                      <p:to>
                                        <p:strVal val="visible"/>
                                      </p:to>
                                    </p:set>
                                    <p:anim calcmode="lin" valueType="num">
                                      <p:cBhvr>
                                        <p:cTn id="554" dur="500" fill="hold"/>
                                        <p:tgtEl>
                                          <p:spTgt spid="761"/>
                                        </p:tgtEl>
                                        <p:attrNameLst>
                                          <p:attrName>ppt_w</p:attrName>
                                        </p:attrNameLst>
                                      </p:cBhvr>
                                      <p:tavLst>
                                        <p:tav tm="0">
                                          <p:val>
                                            <p:fltVal val="0"/>
                                          </p:val>
                                        </p:tav>
                                        <p:tav tm="100000">
                                          <p:val>
                                            <p:strVal val="#ppt_w"/>
                                          </p:val>
                                        </p:tav>
                                      </p:tavLst>
                                    </p:anim>
                                    <p:anim calcmode="lin" valueType="num">
                                      <p:cBhvr>
                                        <p:cTn id="555" dur="500" fill="hold"/>
                                        <p:tgtEl>
                                          <p:spTgt spid="761"/>
                                        </p:tgtEl>
                                        <p:attrNameLst>
                                          <p:attrName>ppt_h</p:attrName>
                                        </p:attrNameLst>
                                      </p:cBhvr>
                                      <p:tavLst>
                                        <p:tav tm="0">
                                          <p:val>
                                            <p:fltVal val="0"/>
                                          </p:val>
                                        </p:tav>
                                        <p:tav tm="100000">
                                          <p:val>
                                            <p:strVal val="#ppt_h"/>
                                          </p:val>
                                        </p:tav>
                                      </p:tavLst>
                                    </p:anim>
                                    <p:animEffect transition="in" filter="fade">
                                      <p:cBhvr>
                                        <p:cTn id="556" dur="500"/>
                                        <p:tgtEl>
                                          <p:spTgt spid="761"/>
                                        </p:tgtEl>
                                      </p:cBhvr>
                                    </p:animEffect>
                                  </p:childTnLst>
                                </p:cTn>
                              </p:par>
                              <p:par>
                                <p:cTn id="557" presetID="53" presetClass="entr" presetSubtype="16" fill="hold" nodeType="withEffect">
                                  <p:stCondLst>
                                    <p:cond delay="0"/>
                                  </p:stCondLst>
                                  <p:childTnLst>
                                    <p:set>
                                      <p:cBhvr>
                                        <p:cTn id="558" dur="1" fill="hold">
                                          <p:stCondLst>
                                            <p:cond delay="0"/>
                                          </p:stCondLst>
                                        </p:cTn>
                                        <p:tgtEl>
                                          <p:spTgt spid="764"/>
                                        </p:tgtEl>
                                        <p:attrNameLst>
                                          <p:attrName>style.visibility</p:attrName>
                                        </p:attrNameLst>
                                      </p:cBhvr>
                                      <p:to>
                                        <p:strVal val="visible"/>
                                      </p:to>
                                    </p:set>
                                    <p:anim calcmode="lin" valueType="num">
                                      <p:cBhvr>
                                        <p:cTn id="559" dur="500" fill="hold"/>
                                        <p:tgtEl>
                                          <p:spTgt spid="764"/>
                                        </p:tgtEl>
                                        <p:attrNameLst>
                                          <p:attrName>ppt_w</p:attrName>
                                        </p:attrNameLst>
                                      </p:cBhvr>
                                      <p:tavLst>
                                        <p:tav tm="0">
                                          <p:val>
                                            <p:fltVal val="0"/>
                                          </p:val>
                                        </p:tav>
                                        <p:tav tm="100000">
                                          <p:val>
                                            <p:strVal val="#ppt_w"/>
                                          </p:val>
                                        </p:tav>
                                      </p:tavLst>
                                    </p:anim>
                                    <p:anim calcmode="lin" valueType="num">
                                      <p:cBhvr>
                                        <p:cTn id="560" dur="500" fill="hold"/>
                                        <p:tgtEl>
                                          <p:spTgt spid="764"/>
                                        </p:tgtEl>
                                        <p:attrNameLst>
                                          <p:attrName>ppt_h</p:attrName>
                                        </p:attrNameLst>
                                      </p:cBhvr>
                                      <p:tavLst>
                                        <p:tav tm="0">
                                          <p:val>
                                            <p:fltVal val="0"/>
                                          </p:val>
                                        </p:tav>
                                        <p:tav tm="100000">
                                          <p:val>
                                            <p:strVal val="#ppt_h"/>
                                          </p:val>
                                        </p:tav>
                                      </p:tavLst>
                                    </p:anim>
                                    <p:animEffect transition="in" filter="fade">
                                      <p:cBhvr>
                                        <p:cTn id="561" dur="500"/>
                                        <p:tgtEl>
                                          <p:spTgt spid="764"/>
                                        </p:tgtEl>
                                      </p:cBhvr>
                                    </p:animEffect>
                                  </p:childTnLst>
                                </p:cTn>
                              </p:par>
                              <p:par>
                                <p:cTn id="562" presetID="53" presetClass="entr" presetSubtype="16" fill="hold" nodeType="withEffect">
                                  <p:stCondLst>
                                    <p:cond delay="0"/>
                                  </p:stCondLst>
                                  <p:childTnLst>
                                    <p:set>
                                      <p:cBhvr>
                                        <p:cTn id="563" dur="1" fill="hold">
                                          <p:stCondLst>
                                            <p:cond delay="0"/>
                                          </p:stCondLst>
                                        </p:cTn>
                                        <p:tgtEl>
                                          <p:spTgt spid="552"/>
                                        </p:tgtEl>
                                        <p:attrNameLst>
                                          <p:attrName>style.visibility</p:attrName>
                                        </p:attrNameLst>
                                      </p:cBhvr>
                                      <p:to>
                                        <p:strVal val="visible"/>
                                      </p:to>
                                    </p:set>
                                    <p:anim calcmode="lin" valueType="num">
                                      <p:cBhvr>
                                        <p:cTn id="564" dur="500" fill="hold"/>
                                        <p:tgtEl>
                                          <p:spTgt spid="552"/>
                                        </p:tgtEl>
                                        <p:attrNameLst>
                                          <p:attrName>ppt_w</p:attrName>
                                        </p:attrNameLst>
                                      </p:cBhvr>
                                      <p:tavLst>
                                        <p:tav tm="0">
                                          <p:val>
                                            <p:fltVal val="0"/>
                                          </p:val>
                                        </p:tav>
                                        <p:tav tm="100000">
                                          <p:val>
                                            <p:strVal val="#ppt_w"/>
                                          </p:val>
                                        </p:tav>
                                      </p:tavLst>
                                    </p:anim>
                                    <p:anim calcmode="lin" valueType="num">
                                      <p:cBhvr>
                                        <p:cTn id="565" dur="500" fill="hold"/>
                                        <p:tgtEl>
                                          <p:spTgt spid="552"/>
                                        </p:tgtEl>
                                        <p:attrNameLst>
                                          <p:attrName>ppt_h</p:attrName>
                                        </p:attrNameLst>
                                      </p:cBhvr>
                                      <p:tavLst>
                                        <p:tav tm="0">
                                          <p:val>
                                            <p:fltVal val="0"/>
                                          </p:val>
                                        </p:tav>
                                        <p:tav tm="100000">
                                          <p:val>
                                            <p:strVal val="#ppt_h"/>
                                          </p:val>
                                        </p:tav>
                                      </p:tavLst>
                                    </p:anim>
                                    <p:animEffect transition="in" filter="fade">
                                      <p:cBhvr>
                                        <p:cTn id="566" dur="500"/>
                                        <p:tgtEl>
                                          <p:spTgt spid="552"/>
                                        </p:tgtEl>
                                      </p:cBhvr>
                                    </p:animEffect>
                                  </p:childTnLst>
                                </p:cTn>
                              </p:par>
                              <p:par>
                                <p:cTn id="567" presetID="53" presetClass="entr" presetSubtype="16" fill="hold" grpId="0" nodeType="withEffect">
                                  <p:stCondLst>
                                    <p:cond delay="0"/>
                                  </p:stCondLst>
                                  <p:childTnLst>
                                    <p:set>
                                      <p:cBhvr>
                                        <p:cTn id="568" dur="1" fill="hold">
                                          <p:stCondLst>
                                            <p:cond delay="0"/>
                                          </p:stCondLst>
                                        </p:cTn>
                                        <p:tgtEl>
                                          <p:spTgt spid="752"/>
                                        </p:tgtEl>
                                        <p:attrNameLst>
                                          <p:attrName>style.visibility</p:attrName>
                                        </p:attrNameLst>
                                      </p:cBhvr>
                                      <p:to>
                                        <p:strVal val="visible"/>
                                      </p:to>
                                    </p:set>
                                    <p:anim calcmode="lin" valueType="num">
                                      <p:cBhvr>
                                        <p:cTn id="569" dur="500" fill="hold"/>
                                        <p:tgtEl>
                                          <p:spTgt spid="752"/>
                                        </p:tgtEl>
                                        <p:attrNameLst>
                                          <p:attrName>ppt_w</p:attrName>
                                        </p:attrNameLst>
                                      </p:cBhvr>
                                      <p:tavLst>
                                        <p:tav tm="0">
                                          <p:val>
                                            <p:fltVal val="0"/>
                                          </p:val>
                                        </p:tav>
                                        <p:tav tm="100000">
                                          <p:val>
                                            <p:strVal val="#ppt_w"/>
                                          </p:val>
                                        </p:tav>
                                      </p:tavLst>
                                    </p:anim>
                                    <p:anim calcmode="lin" valueType="num">
                                      <p:cBhvr>
                                        <p:cTn id="570" dur="500" fill="hold"/>
                                        <p:tgtEl>
                                          <p:spTgt spid="752"/>
                                        </p:tgtEl>
                                        <p:attrNameLst>
                                          <p:attrName>ppt_h</p:attrName>
                                        </p:attrNameLst>
                                      </p:cBhvr>
                                      <p:tavLst>
                                        <p:tav tm="0">
                                          <p:val>
                                            <p:fltVal val="0"/>
                                          </p:val>
                                        </p:tav>
                                        <p:tav tm="100000">
                                          <p:val>
                                            <p:strVal val="#ppt_h"/>
                                          </p:val>
                                        </p:tav>
                                      </p:tavLst>
                                    </p:anim>
                                    <p:animEffect transition="in" filter="fade">
                                      <p:cBhvr>
                                        <p:cTn id="571" dur="500"/>
                                        <p:tgtEl>
                                          <p:spTgt spid="752"/>
                                        </p:tgtEl>
                                      </p:cBhvr>
                                    </p:animEffect>
                                  </p:childTnLst>
                                </p:cTn>
                              </p:par>
                              <p:par>
                                <p:cTn id="572" presetID="53" presetClass="entr" presetSubtype="16" fill="hold" nodeType="withEffect">
                                  <p:stCondLst>
                                    <p:cond delay="0"/>
                                  </p:stCondLst>
                                  <p:childTnLst>
                                    <p:set>
                                      <p:cBhvr>
                                        <p:cTn id="573" dur="1" fill="hold">
                                          <p:stCondLst>
                                            <p:cond delay="0"/>
                                          </p:stCondLst>
                                        </p:cTn>
                                        <p:tgtEl>
                                          <p:spTgt spid="762"/>
                                        </p:tgtEl>
                                        <p:attrNameLst>
                                          <p:attrName>style.visibility</p:attrName>
                                        </p:attrNameLst>
                                      </p:cBhvr>
                                      <p:to>
                                        <p:strVal val="visible"/>
                                      </p:to>
                                    </p:set>
                                    <p:anim calcmode="lin" valueType="num">
                                      <p:cBhvr>
                                        <p:cTn id="574" dur="500" fill="hold"/>
                                        <p:tgtEl>
                                          <p:spTgt spid="762"/>
                                        </p:tgtEl>
                                        <p:attrNameLst>
                                          <p:attrName>ppt_w</p:attrName>
                                        </p:attrNameLst>
                                      </p:cBhvr>
                                      <p:tavLst>
                                        <p:tav tm="0">
                                          <p:val>
                                            <p:fltVal val="0"/>
                                          </p:val>
                                        </p:tav>
                                        <p:tav tm="100000">
                                          <p:val>
                                            <p:strVal val="#ppt_w"/>
                                          </p:val>
                                        </p:tav>
                                      </p:tavLst>
                                    </p:anim>
                                    <p:anim calcmode="lin" valueType="num">
                                      <p:cBhvr>
                                        <p:cTn id="575" dur="500" fill="hold"/>
                                        <p:tgtEl>
                                          <p:spTgt spid="762"/>
                                        </p:tgtEl>
                                        <p:attrNameLst>
                                          <p:attrName>ppt_h</p:attrName>
                                        </p:attrNameLst>
                                      </p:cBhvr>
                                      <p:tavLst>
                                        <p:tav tm="0">
                                          <p:val>
                                            <p:fltVal val="0"/>
                                          </p:val>
                                        </p:tav>
                                        <p:tav tm="100000">
                                          <p:val>
                                            <p:strVal val="#ppt_h"/>
                                          </p:val>
                                        </p:tav>
                                      </p:tavLst>
                                    </p:anim>
                                    <p:animEffect transition="in" filter="fade">
                                      <p:cBhvr>
                                        <p:cTn id="576" dur="500"/>
                                        <p:tgtEl>
                                          <p:spTgt spid="762"/>
                                        </p:tgtEl>
                                      </p:cBhvr>
                                    </p:animEffect>
                                  </p:childTnLst>
                                </p:cTn>
                              </p:par>
                            </p:childTnLst>
                          </p:cTn>
                        </p:par>
                      </p:childTnLst>
                    </p:cTn>
                  </p:par>
                  <p:par>
                    <p:cTn id="577" fill="hold">
                      <p:stCondLst>
                        <p:cond delay="indefinite"/>
                      </p:stCondLst>
                      <p:childTnLst>
                        <p:par>
                          <p:cTn id="578" fill="hold">
                            <p:stCondLst>
                              <p:cond delay="0"/>
                            </p:stCondLst>
                            <p:childTnLst>
                              <p:par>
                                <p:cTn id="579" presetID="53" presetClass="entr" presetSubtype="16" fill="hold" grpId="0" nodeType="clickEffect">
                                  <p:stCondLst>
                                    <p:cond delay="0"/>
                                  </p:stCondLst>
                                  <p:childTnLst>
                                    <p:set>
                                      <p:cBhvr>
                                        <p:cTn id="580" dur="1" fill="hold">
                                          <p:stCondLst>
                                            <p:cond delay="0"/>
                                          </p:stCondLst>
                                        </p:cTn>
                                        <p:tgtEl>
                                          <p:spTgt spid="682"/>
                                        </p:tgtEl>
                                        <p:attrNameLst>
                                          <p:attrName>style.visibility</p:attrName>
                                        </p:attrNameLst>
                                      </p:cBhvr>
                                      <p:to>
                                        <p:strVal val="visible"/>
                                      </p:to>
                                    </p:set>
                                    <p:anim calcmode="lin" valueType="num">
                                      <p:cBhvr>
                                        <p:cTn id="581" dur="500" fill="hold"/>
                                        <p:tgtEl>
                                          <p:spTgt spid="682"/>
                                        </p:tgtEl>
                                        <p:attrNameLst>
                                          <p:attrName>ppt_w</p:attrName>
                                        </p:attrNameLst>
                                      </p:cBhvr>
                                      <p:tavLst>
                                        <p:tav tm="0">
                                          <p:val>
                                            <p:fltVal val="0"/>
                                          </p:val>
                                        </p:tav>
                                        <p:tav tm="100000">
                                          <p:val>
                                            <p:strVal val="#ppt_w"/>
                                          </p:val>
                                        </p:tav>
                                      </p:tavLst>
                                    </p:anim>
                                    <p:anim calcmode="lin" valueType="num">
                                      <p:cBhvr>
                                        <p:cTn id="582" dur="500" fill="hold"/>
                                        <p:tgtEl>
                                          <p:spTgt spid="682"/>
                                        </p:tgtEl>
                                        <p:attrNameLst>
                                          <p:attrName>ppt_h</p:attrName>
                                        </p:attrNameLst>
                                      </p:cBhvr>
                                      <p:tavLst>
                                        <p:tav tm="0">
                                          <p:val>
                                            <p:fltVal val="0"/>
                                          </p:val>
                                        </p:tav>
                                        <p:tav tm="100000">
                                          <p:val>
                                            <p:strVal val="#ppt_h"/>
                                          </p:val>
                                        </p:tav>
                                      </p:tavLst>
                                    </p:anim>
                                    <p:animEffect transition="in" filter="fade">
                                      <p:cBhvr>
                                        <p:cTn id="583" dur="500"/>
                                        <p:tgtEl>
                                          <p:spTgt spid="682"/>
                                        </p:tgtEl>
                                      </p:cBhvr>
                                    </p:animEffect>
                                  </p:childTnLst>
                                </p:cTn>
                              </p:par>
                            </p:childTnLst>
                          </p:cTn>
                        </p:par>
                        <p:par>
                          <p:cTn id="584" fill="hold">
                            <p:stCondLst>
                              <p:cond delay="500"/>
                            </p:stCondLst>
                            <p:childTnLst>
                              <p:par>
                                <p:cTn id="585" presetID="53" presetClass="entr" presetSubtype="16" fill="hold" grpId="0" nodeType="afterEffect">
                                  <p:stCondLst>
                                    <p:cond delay="0"/>
                                  </p:stCondLst>
                                  <p:childTnLst>
                                    <p:set>
                                      <p:cBhvr>
                                        <p:cTn id="586" dur="1" fill="hold">
                                          <p:stCondLst>
                                            <p:cond delay="0"/>
                                          </p:stCondLst>
                                        </p:cTn>
                                        <p:tgtEl>
                                          <p:spTgt spid="681"/>
                                        </p:tgtEl>
                                        <p:attrNameLst>
                                          <p:attrName>style.visibility</p:attrName>
                                        </p:attrNameLst>
                                      </p:cBhvr>
                                      <p:to>
                                        <p:strVal val="visible"/>
                                      </p:to>
                                    </p:set>
                                    <p:anim calcmode="lin" valueType="num">
                                      <p:cBhvr>
                                        <p:cTn id="587" dur="500" fill="hold"/>
                                        <p:tgtEl>
                                          <p:spTgt spid="681"/>
                                        </p:tgtEl>
                                        <p:attrNameLst>
                                          <p:attrName>ppt_w</p:attrName>
                                        </p:attrNameLst>
                                      </p:cBhvr>
                                      <p:tavLst>
                                        <p:tav tm="0">
                                          <p:val>
                                            <p:fltVal val="0"/>
                                          </p:val>
                                        </p:tav>
                                        <p:tav tm="100000">
                                          <p:val>
                                            <p:strVal val="#ppt_w"/>
                                          </p:val>
                                        </p:tav>
                                      </p:tavLst>
                                    </p:anim>
                                    <p:anim calcmode="lin" valueType="num">
                                      <p:cBhvr>
                                        <p:cTn id="588" dur="500" fill="hold"/>
                                        <p:tgtEl>
                                          <p:spTgt spid="681"/>
                                        </p:tgtEl>
                                        <p:attrNameLst>
                                          <p:attrName>ppt_h</p:attrName>
                                        </p:attrNameLst>
                                      </p:cBhvr>
                                      <p:tavLst>
                                        <p:tav tm="0">
                                          <p:val>
                                            <p:fltVal val="0"/>
                                          </p:val>
                                        </p:tav>
                                        <p:tav tm="100000">
                                          <p:val>
                                            <p:strVal val="#ppt_h"/>
                                          </p:val>
                                        </p:tav>
                                      </p:tavLst>
                                    </p:anim>
                                    <p:animEffect transition="in" filter="fade">
                                      <p:cBhvr>
                                        <p:cTn id="589" dur="500"/>
                                        <p:tgtEl>
                                          <p:spTgt spid="681"/>
                                        </p:tgtEl>
                                      </p:cBhvr>
                                    </p:animEffect>
                                  </p:childTnLst>
                                </p:cTn>
                              </p:par>
                            </p:childTnLst>
                          </p:cTn>
                        </p:par>
                      </p:childTnLst>
                    </p:cTn>
                  </p:par>
                  <p:par>
                    <p:cTn id="590" fill="hold">
                      <p:stCondLst>
                        <p:cond delay="indefinite"/>
                      </p:stCondLst>
                      <p:childTnLst>
                        <p:par>
                          <p:cTn id="591" fill="hold">
                            <p:stCondLst>
                              <p:cond delay="0"/>
                            </p:stCondLst>
                            <p:childTnLst>
                              <p:par>
                                <p:cTn id="592" presetID="53" presetClass="entr" presetSubtype="16" fill="hold" grpId="0" nodeType="clickEffect">
                                  <p:stCondLst>
                                    <p:cond delay="0"/>
                                  </p:stCondLst>
                                  <p:childTnLst>
                                    <p:set>
                                      <p:cBhvr>
                                        <p:cTn id="593" dur="1" fill="hold">
                                          <p:stCondLst>
                                            <p:cond delay="0"/>
                                          </p:stCondLst>
                                        </p:cTn>
                                        <p:tgtEl>
                                          <p:spTgt spid="392"/>
                                        </p:tgtEl>
                                        <p:attrNameLst>
                                          <p:attrName>style.visibility</p:attrName>
                                        </p:attrNameLst>
                                      </p:cBhvr>
                                      <p:to>
                                        <p:strVal val="visible"/>
                                      </p:to>
                                    </p:set>
                                    <p:anim calcmode="lin" valueType="num">
                                      <p:cBhvr>
                                        <p:cTn id="594" dur="500" fill="hold"/>
                                        <p:tgtEl>
                                          <p:spTgt spid="392"/>
                                        </p:tgtEl>
                                        <p:attrNameLst>
                                          <p:attrName>ppt_w</p:attrName>
                                        </p:attrNameLst>
                                      </p:cBhvr>
                                      <p:tavLst>
                                        <p:tav tm="0">
                                          <p:val>
                                            <p:fltVal val="0"/>
                                          </p:val>
                                        </p:tav>
                                        <p:tav tm="100000">
                                          <p:val>
                                            <p:strVal val="#ppt_w"/>
                                          </p:val>
                                        </p:tav>
                                      </p:tavLst>
                                    </p:anim>
                                    <p:anim calcmode="lin" valueType="num">
                                      <p:cBhvr>
                                        <p:cTn id="595" dur="500" fill="hold"/>
                                        <p:tgtEl>
                                          <p:spTgt spid="392"/>
                                        </p:tgtEl>
                                        <p:attrNameLst>
                                          <p:attrName>ppt_h</p:attrName>
                                        </p:attrNameLst>
                                      </p:cBhvr>
                                      <p:tavLst>
                                        <p:tav tm="0">
                                          <p:val>
                                            <p:fltVal val="0"/>
                                          </p:val>
                                        </p:tav>
                                        <p:tav tm="100000">
                                          <p:val>
                                            <p:strVal val="#ppt_h"/>
                                          </p:val>
                                        </p:tav>
                                      </p:tavLst>
                                    </p:anim>
                                    <p:animEffect transition="in" filter="fade">
                                      <p:cBhvr>
                                        <p:cTn id="596" dur="500"/>
                                        <p:tgtEl>
                                          <p:spTgt spid="392"/>
                                        </p:tgtEl>
                                      </p:cBhvr>
                                    </p:animEffect>
                                  </p:childTnLst>
                                </p:cTn>
                              </p:par>
                            </p:childTnLst>
                          </p:cTn>
                        </p:par>
                        <p:par>
                          <p:cTn id="597" fill="hold">
                            <p:stCondLst>
                              <p:cond delay="500"/>
                            </p:stCondLst>
                            <p:childTnLst>
                              <p:par>
                                <p:cTn id="598" presetID="53" presetClass="entr" presetSubtype="16" fill="hold" grpId="0" nodeType="afterEffect">
                                  <p:stCondLst>
                                    <p:cond delay="0"/>
                                  </p:stCondLst>
                                  <p:childTnLst>
                                    <p:set>
                                      <p:cBhvr>
                                        <p:cTn id="599" dur="1" fill="hold">
                                          <p:stCondLst>
                                            <p:cond delay="0"/>
                                          </p:stCondLst>
                                        </p:cTn>
                                        <p:tgtEl>
                                          <p:spTgt spid="390"/>
                                        </p:tgtEl>
                                        <p:attrNameLst>
                                          <p:attrName>style.visibility</p:attrName>
                                        </p:attrNameLst>
                                      </p:cBhvr>
                                      <p:to>
                                        <p:strVal val="visible"/>
                                      </p:to>
                                    </p:set>
                                    <p:anim calcmode="lin" valueType="num">
                                      <p:cBhvr>
                                        <p:cTn id="600" dur="500" fill="hold"/>
                                        <p:tgtEl>
                                          <p:spTgt spid="390"/>
                                        </p:tgtEl>
                                        <p:attrNameLst>
                                          <p:attrName>ppt_w</p:attrName>
                                        </p:attrNameLst>
                                      </p:cBhvr>
                                      <p:tavLst>
                                        <p:tav tm="0">
                                          <p:val>
                                            <p:fltVal val="0"/>
                                          </p:val>
                                        </p:tav>
                                        <p:tav tm="100000">
                                          <p:val>
                                            <p:strVal val="#ppt_w"/>
                                          </p:val>
                                        </p:tav>
                                      </p:tavLst>
                                    </p:anim>
                                    <p:anim calcmode="lin" valueType="num">
                                      <p:cBhvr>
                                        <p:cTn id="601" dur="500" fill="hold"/>
                                        <p:tgtEl>
                                          <p:spTgt spid="390"/>
                                        </p:tgtEl>
                                        <p:attrNameLst>
                                          <p:attrName>ppt_h</p:attrName>
                                        </p:attrNameLst>
                                      </p:cBhvr>
                                      <p:tavLst>
                                        <p:tav tm="0">
                                          <p:val>
                                            <p:fltVal val="0"/>
                                          </p:val>
                                        </p:tav>
                                        <p:tav tm="100000">
                                          <p:val>
                                            <p:strVal val="#ppt_h"/>
                                          </p:val>
                                        </p:tav>
                                      </p:tavLst>
                                    </p:anim>
                                    <p:animEffect transition="in" filter="fade">
                                      <p:cBhvr>
                                        <p:cTn id="602" dur="500"/>
                                        <p:tgtEl>
                                          <p:spTgt spid="390"/>
                                        </p:tgtEl>
                                      </p:cBhvr>
                                    </p:animEffect>
                                  </p:childTnLst>
                                </p:cTn>
                              </p:par>
                            </p:childTnLst>
                          </p:cTn>
                        </p:par>
                        <p:par>
                          <p:cTn id="603" fill="hold">
                            <p:stCondLst>
                              <p:cond delay="1000"/>
                            </p:stCondLst>
                            <p:childTnLst>
                              <p:par>
                                <p:cTn id="604" presetID="53" presetClass="entr" presetSubtype="16" fill="hold" nodeType="afterEffect">
                                  <p:stCondLst>
                                    <p:cond delay="0"/>
                                  </p:stCondLst>
                                  <p:childTnLst>
                                    <p:set>
                                      <p:cBhvr>
                                        <p:cTn id="605" dur="1" fill="hold">
                                          <p:stCondLst>
                                            <p:cond delay="0"/>
                                          </p:stCondLst>
                                        </p:cTn>
                                        <p:tgtEl>
                                          <p:spTgt spid="28"/>
                                        </p:tgtEl>
                                        <p:attrNameLst>
                                          <p:attrName>style.visibility</p:attrName>
                                        </p:attrNameLst>
                                      </p:cBhvr>
                                      <p:to>
                                        <p:strVal val="visible"/>
                                      </p:to>
                                    </p:set>
                                    <p:anim calcmode="lin" valueType="num">
                                      <p:cBhvr>
                                        <p:cTn id="606" dur="500" fill="hold"/>
                                        <p:tgtEl>
                                          <p:spTgt spid="28"/>
                                        </p:tgtEl>
                                        <p:attrNameLst>
                                          <p:attrName>ppt_w</p:attrName>
                                        </p:attrNameLst>
                                      </p:cBhvr>
                                      <p:tavLst>
                                        <p:tav tm="0">
                                          <p:val>
                                            <p:fltVal val="0"/>
                                          </p:val>
                                        </p:tav>
                                        <p:tav tm="100000">
                                          <p:val>
                                            <p:strVal val="#ppt_w"/>
                                          </p:val>
                                        </p:tav>
                                      </p:tavLst>
                                    </p:anim>
                                    <p:anim calcmode="lin" valueType="num">
                                      <p:cBhvr>
                                        <p:cTn id="607" dur="500" fill="hold"/>
                                        <p:tgtEl>
                                          <p:spTgt spid="28"/>
                                        </p:tgtEl>
                                        <p:attrNameLst>
                                          <p:attrName>ppt_h</p:attrName>
                                        </p:attrNameLst>
                                      </p:cBhvr>
                                      <p:tavLst>
                                        <p:tav tm="0">
                                          <p:val>
                                            <p:fltVal val="0"/>
                                          </p:val>
                                        </p:tav>
                                        <p:tav tm="100000">
                                          <p:val>
                                            <p:strVal val="#ppt_h"/>
                                          </p:val>
                                        </p:tav>
                                      </p:tavLst>
                                    </p:anim>
                                    <p:animEffect transition="in" filter="fade">
                                      <p:cBhvr>
                                        <p:cTn id="608" dur="500"/>
                                        <p:tgtEl>
                                          <p:spTgt spid="28"/>
                                        </p:tgtEl>
                                      </p:cBhvr>
                                    </p:animEffect>
                                  </p:childTnLst>
                                </p:cTn>
                              </p:par>
                            </p:childTnLst>
                          </p:cTn>
                        </p:par>
                      </p:childTnLst>
                    </p:cTn>
                  </p:par>
                  <p:par>
                    <p:cTn id="609" fill="hold">
                      <p:stCondLst>
                        <p:cond delay="indefinite"/>
                      </p:stCondLst>
                      <p:childTnLst>
                        <p:par>
                          <p:cTn id="610" fill="hold">
                            <p:stCondLst>
                              <p:cond delay="0"/>
                            </p:stCondLst>
                            <p:childTnLst>
                              <p:par>
                                <p:cTn id="611" presetID="53" presetClass="entr" presetSubtype="16" fill="hold" nodeType="clickEffect">
                                  <p:stCondLst>
                                    <p:cond delay="0"/>
                                  </p:stCondLst>
                                  <p:childTnLst>
                                    <p:set>
                                      <p:cBhvr>
                                        <p:cTn id="612" dur="1" fill="hold">
                                          <p:stCondLst>
                                            <p:cond delay="0"/>
                                          </p:stCondLst>
                                        </p:cTn>
                                        <p:tgtEl>
                                          <p:spTgt spid="475"/>
                                        </p:tgtEl>
                                        <p:attrNameLst>
                                          <p:attrName>style.visibility</p:attrName>
                                        </p:attrNameLst>
                                      </p:cBhvr>
                                      <p:to>
                                        <p:strVal val="visible"/>
                                      </p:to>
                                    </p:set>
                                    <p:anim calcmode="lin" valueType="num">
                                      <p:cBhvr>
                                        <p:cTn id="613" dur="500" fill="hold"/>
                                        <p:tgtEl>
                                          <p:spTgt spid="475"/>
                                        </p:tgtEl>
                                        <p:attrNameLst>
                                          <p:attrName>ppt_w</p:attrName>
                                        </p:attrNameLst>
                                      </p:cBhvr>
                                      <p:tavLst>
                                        <p:tav tm="0">
                                          <p:val>
                                            <p:fltVal val="0"/>
                                          </p:val>
                                        </p:tav>
                                        <p:tav tm="100000">
                                          <p:val>
                                            <p:strVal val="#ppt_w"/>
                                          </p:val>
                                        </p:tav>
                                      </p:tavLst>
                                    </p:anim>
                                    <p:anim calcmode="lin" valueType="num">
                                      <p:cBhvr>
                                        <p:cTn id="614" dur="500" fill="hold"/>
                                        <p:tgtEl>
                                          <p:spTgt spid="475"/>
                                        </p:tgtEl>
                                        <p:attrNameLst>
                                          <p:attrName>ppt_h</p:attrName>
                                        </p:attrNameLst>
                                      </p:cBhvr>
                                      <p:tavLst>
                                        <p:tav tm="0">
                                          <p:val>
                                            <p:fltVal val="0"/>
                                          </p:val>
                                        </p:tav>
                                        <p:tav tm="100000">
                                          <p:val>
                                            <p:strVal val="#ppt_h"/>
                                          </p:val>
                                        </p:tav>
                                      </p:tavLst>
                                    </p:anim>
                                    <p:animEffect transition="in" filter="fade">
                                      <p:cBhvr>
                                        <p:cTn id="615" dur="500"/>
                                        <p:tgtEl>
                                          <p:spTgt spid="475"/>
                                        </p:tgtEl>
                                      </p:cBhvr>
                                    </p:animEffect>
                                  </p:childTnLst>
                                </p:cTn>
                              </p:par>
                              <p:par>
                                <p:cTn id="616" presetID="22" presetClass="entr" presetSubtype="1" fill="hold" nodeType="withEffect">
                                  <p:stCondLst>
                                    <p:cond delay="0"/>
                                  </p:stCondLst>
                                  <p:childTnLst>
                                    <p:set>
                                      <p:cBhvr>
                                        <p:cTn id="617" dur="1" fill="hold">
                                          <p:stCondLst>
                                            <p:cond delay="0"/>
                                          </p:stCondLst>
                                        </p:cTn>
                                        <p:tgtEl>
                                          <p:spTgt spid="716"/>
                                        </p:tgtEl>
                                        <p:attrNameLst>
                                          <p:attrName>style.visibility</p:attrName>
                                        </p:attrNameLst>
                                      </p:cBhvr>
                                      <p:to>
                                        <p:strVal val="visible"/>
                                      </p:to>
                                    </p:set>
                                    <p:animEffect transition="in" filter="wipe(up)">
                                      <p:cBhvr>
                                        <p:cTn id="618" dur="500"/>
                                        <p:tgtEl>
                                          <p:spTgt spid="716"/>
                                        </p:tgtEl>
                                      </p:cBhvr>
                                    </p:animEffect>
                                  </p:childTnLst>
                                </p:cTn>
                              </p:par>
                            </p:childTnLst>
                          </p:cTn>
                        </p:par>
                      </p:childTnLst>
                    </p:cTn>
                  </p:par>
                  <p:par>
                    <p:cTn id="619" fill="hold">
                      <p:stCondLst>
                        <p:cond delay="indefinite"/>
                      </p:stCondLst>
                      <p:childTnLst>
                        <p:par>
                          <p:cTn id="620" fill="hold">
                            <p:stCondLst>
                              <p:cond delay="0"/>
                            </p:stCondLst>
                            <p:childTnLst>
                              <p:par>
                                <p:cTn id="621" presetID="53" presetClass="entr" presetSubtype="16" fill="hold" grpId="0" nodeType="clickEffect">
                                  <p:stCondLst>
                                    <p:cond delay="0"/>
                                  </p:stCondLst>
                                  <p:childTnLst>
                                    <p:set>
                                      <p:cBhvr>
                                        <p:cTn id="622" dur="1" fill="hold">
                                          <p:stCondLst>
                                            <p:cond delay="0"/>
                                          </p:stCondLst>
                                        </p:cTn>
                                        <p:tgtEl>
                                          <p:spTgt spid="575"/>
                                        </p:tgtEl>
                                        <p:attrNameLst>
                                          <p:attrName>style.visibility</p:attrName>
                                        </p:attrNameLst>
                                      </p:cBhvr>
                                      <p:to>
                                        <p:strVal val="visible"/>
                                      </p:to>
                                    </p:set>
                                    <p:anim calcmode="lin" valueType="num">
                                      <p:cBhvr>
                                        <p:cTn id="623" dur="500" fill="hold"/>
                                        <p:tgtEl>
                                          <p:spTgt spid="575"/>
                                        </p:tgtEl>
                                        <p:attrNameLst>
                                          <p:attrName>ppt_w</p:attrName>
                                        </p:attrNameLst>
                                      </p:cBhvr>
                                      <p:tavLst>
                                        <p:tav tm="0">
                                          <p:val>
                                            <p:fltVal val="0"/>
                                          </p:val>
                                        </p:tav>
                                        <p:tav tm="100000">
                                          <p:val>
                                            <p:strVal val="#ppt_w"/>
                                          </p:val>
                                        </p:tav>
                                      </p:tavLst>
                                    </p:anim>
                                    <p:anim calcmode="lin" valueType="num">
                                      <p:cBhvr>
                                        <p:cTn id="624" dur="500" fill="hold"/>
                                        <p:tgtEl>
                                          <p:spTgt spid="575"/>
                                        </p:tgtEl>
                                        <p:attrNameLst>
                                          <p:attrName>ppt_h</p:attrName>
                                        </p:attrNameLst>
                                      </p:cBhvr>
                                      <p:tavLst>
                                        <p:tav tm="0">
                                          <p:val>
                                            <p:fltVal val="0"/>
                                          </p:val>
                                        </p:tav>
                                        <p:tav tm="100000">
                                          <p:val>
                                            <p:strVal val="#ppt_h"/>
                                          </p:val>
                                        </p:tav>
                                      </p:tavLst>
                                    </p:anim>
                                    <p:animEffect transition="in" filter="fade">
                                      <p:cBhvr>
                                        <p:cTn id="625" dur="500"/>
                                        <p:tgtEl>
                                          <p:spTgt spid="575"/>
                                        </p:tgtEl>
                                      </p:cBhvr>
                                    </p:animEffect>
                                  </p:childTnLst>
                                </p:cTn>
                              </p:par>
                              <p:par>
                                <p:cTn id="626" presetID="53" presetClass="entr" presetSubtype="16" fill="hold" nodeType="withEffect">
                                  <p:stCondLst>
                                    <p:cond delay="0"/>
                                  </p:stCondLst>
                                  <p:childTnLst>
                                    <p:set>
                                      <p:cBhvr>
                                        <p:cTn id="627" dur="1" fill="hold">
                                          <p:stCondLst>
                                            <p:cond delay="0"/>
                                          </p:stCondLst>
                                        </p:cTn>
                                        <p:tgtEl>
                                          <p:spTgt spid="35"/>
                                        </p:tgtEl>
                                        <p:attrNameLst>
                                          <p:attrName>style.visibility</p:attrName>
                                        </p:attrNameLst>
                                      </p:cBhvr>
                                      <p:to>
                                        <p:strVal val="visible"/>
                                      </p:to>
                                    </p:set>
                                    <p:anim calcmode="lin" valueType="num">
                                      <p:cBhvr>
                                        <p:cTn id="628" dur="500" fill="hold"/>
                                        <p:tgtEl>
                                          <p:spTgt spid="35"/>
                                        </p:tgtEl>
                                        <p:attrNameLst>
                                          <p:attrName>ppt_w</p:attrName>
                                        </p:attrNameLst>
                                      </p:cBhvr>
                                      <p:tavLst>
                                        <p:tav tm="0">
                                          <p:val>
                                            <p:fltVal val="0"/>
                                          </p:val>
                                        </p:tav>
                                        <p:tav tm="100000">
                                          <p:val>
                                            <p:strVal val="#ppt_w"/>
                                          </p:val>
                                        </p:tav>
                                      </p:tavLst>
                                    </p:anim>
                                    <p:anim calcmode="lin" valueType="num">
                                      <p:cBhvr>
                                        <p:cTn id="629" dur="500" fill="hold"/>
                                        <p:tgtEl>
                                          <p:spTgt spid="35"/>
                                        </p:tgtEl>
                                        <p:attrNameLst>
                                          <p:attrName>ppt_h</p:attrName>
                                        </p:attrNameLst>
                                      </p:cBhvr>
                                      <p:tavLst>
                                        <p:tav tm="0">
                                          <p:val>
                                            <p:fltVal val="0"/>
                                          </p:val>
                                        </p:tav>
                                        <p:tav tm="100000">
                                          <p:val>
                                            <p:strVal val="#ppt_h"/>
                                          </p:val>
                                        </p:tav>
                                      </p:tavLst>
                                    </p:anim>
                                    <p:animEffect transition="in" filter="fade">
                                      <p:cBhvr>
                                        <p:cTn id="630" dur="500"/>
                                        <p:tgtEl>
                                          <p:spTgt spid="35"/>
                                        </p:tgtEl>
                                      </p:cBhvr>
                                    </p:animEffect>
                                  </p:childTnLst>
                                </p:cTn>
                              </p:par>
                              <p:par>
                                <p:cTn id="631" presetID="53" presetClass="entr" presetSubtype="16" fill="hold" nodeType="withEffect">
                                  <p:stCondLst>
                                    <p:cond delay="0"/>
                                  </p:stCondLst>
                                  <p:childTnLst>
                                    <p:set>
                                      <p:cBhvr>
                                        <p:cTn id="632" dur="1" fill="hold">
                                          <p:stCondLst>
                                            <p:cond delay="0"/>
                                          </p:stCondLst>
                                        </p:cTn>
                                        <p:tgtEl>
                                          <p:spTgt spid="26"/>
                                        </p:tgtEl>
                                        <p:attrNameLst>
                                          <p:attrName>style.visibility</p:attrName>
                                        </p:attrNameLst>
                                      </p:cBhvr>
                                      <p:to>
                                        <p:strVal val="visible"/>
                                      </p:to>
                                    </p:set>
                                    <p:anim calcmode="lin" valueType="num">
                                      <p:cBhvr>
                                        <p:cTn id="633" dur="500" fill="hold"/>
                                        <p:tgtEl>
                                          <p:spTgt spid="26"/>
                                        </p:tgtEl>
                                        <p:attrNameLst>
                                          <p:attrName>ppt_w</p:attrName>
                                        </p:attrNameLst>
                                      </p:cBhvr>
                                      <p:tavLst>
                                        <p:tav tm="0">
                                          <p:val>
                                            <p:fltVal val="0"/>
                                          </p:val>
                                        </p:tav>
                                        <p:tav tm="100000">
                                          <p:val>
                                            <p:strVal val="#ppt_w"/>
                                          </p:val>
                                        </p:tav>
                                      </p:tavLst>
                                    </p:anim>
                                    <p:anim calcmode="lin" valueType="num">
                                      <p:cBhvr>
                                        <p:cTn id="634" dur="500" fill="hold"/>
                                        <p:tgtEl>
                                          <p:spTgt spid="26"/>
                                        </p:tgtEl>
                                        <p:attrNameLst>
                                          <p:attrName>ppt_h</p:attrName>
                                        </p:attrNameLst>
                                      </p:cBhvr>
                                      <p:tavLst>
                                        <p:tav tm="0">
                                          <p:val>
                                            <p:fltVal val="0"/>
                                          </p:val>
                                        </p:tav>
                                        <p:tav tm="100000">
                                          <p:val>
                                            <p:strVal val="#ppt_h"/>
                                          </p:val>
                                        </p:tav>
                                      </p:tavLst>
                                    </p:anim>
                                    <p:animEffect transition="in" filter="fade">
                                      <p:cBhvr>
                                        <p:cTn id="635" dur="500"/>
                                        <p:tgtEl>
                                          <p:spTgt spid="26"/>
                                        </p:tgtEl>
                                      </p:cBhvr>
                                    </p:animEffect>
                                  </p:childTnLst>
                                </p:cTn>
                              </p:par>
                            </p:childTnLst>
                          </p:cTn>
                        </p:par>
                        <p:par>
                          <p:cTn id="636" fill="hold">
                            <p:stCondLst>
                              <p:cond delay="500"/>
                            </p:stCondLst>
                            <p:childTnLst>
                              <p:par>
                                <p:cTn id="637" presetID="22" presetClass="entr" presetSubtype="2" fill="hold" nodeType="afterEffect">
                                  <p:stCondLst>
                                    <p:cond delay="0"/>
                                  </p:stCondLst>
                                  <p:childTnLst>
                                    <p:set>
                                      <p:cBhvr>
                                        <p:cTn id="638" dur="1" fill="hold">
                                          <p:stCondLst>
                                            <p:cond delay="0"/>
                                          </p:stCondLst>
                                        </p:cTn>
                                        <p:tgtEl>
                                          <p:spTgt spid="4"/>
                                        </p:tgtEl>
                                        <p:attrNameLst>
                                          <p:attrName>style.visibility</p:attrName>
                                        </p:attrNameLst>
                                      </p:cBhvr>
                                      <p:to>
                                        <p:strVal val="visible"/>
                                      </p:to>
                                    </p:set>
                                    <p:animEffect transition="in" filter="wipe(right)">
                                      <p:cBhvr>
                                        <p:cTn id="639" dur="500"/>
                                        <p:tgtEl>
                                          <p:spTgt spid="4"/>
                                        </p:tgtEl>
                                      </p:cBhvr>
                                    </p:animEffect>
                                  </p:childTnLst>
                                </p:cTn>
                              </p:par>
                            </p:childTnLst>
                          </p:cTn>
                        </p:par>
                      </p:childTnLst>
                    </p:cTn>
                  </p:par>
                  <p:par>
                    <p:cTn id="640" fill="hold">
                      <p:stCondLst>
                        <p:cond delay="indefinite"/>
                      </p:stCondLst>
                      <p:childTnLst>
                        <p:par>
                          <p:cTn id="641" fill="hold">
                            <p:stCondLst>
                              <p:cond delay="0"/>
                            </p:stCondLst>
                            <p:childTnLst>
                              <p:par>
                                <p:cTn id="642" presetID="53" presetClass="entr" presetSubtype="16" fill="hold" nodeType="clickEffect">
                                  <p:stCondLst>
                                    <p:cond delay="0"/>
                                  </p:stCondLst>
                                  <p:childTnLst>
                                    <p:set>
                                      <p:cBhvr>
                                        <p:cTn id="643" dur="1" fill="hold">
                                          <p:stCondLst>
                                            <p:cond delay="0"/>
                                          </p:stCondLst>
                                        </p:cTn>
                                        <p:tgtEl>
                                          <p:spTgt spid="84"/>
                                        </p:tgtEl>
                                        <p:attrNameLst>
                                          <p:attrName>style.visibility</p:attrName>
                                        </p:attrNameLst>
                                      </p:cBhvr>
                                      <p:to>
                                        <p:strVal val="visible"/>
                                      </p:to>
                                    </p:set>
                                    <p:anim calcmode="lin" valueType="num">
                                      <p:cBhvr>
                                        <p:cTn id="644" dur="500" fill="hold"/>
                                        <p:tgtEl>
                                          <p:spTgt spid="84"/>
                                        </p:tgtEl>
                                        <p:attrNameLst>
                                          <p:attrName>ppt_w</p:attrName>
                                        </p:attrNameLst>
                                      </p:cBhvr>
                                      <p:tavLst>
                                        <p:tav tm="0">
                                          <p:val>
                                            <p:fltVal val="0"/>
                                          </p:val>
                                        </p:tav>
                                        <p:tav tm="100000">
                                          <p:val>
                                            <p:strVal val="#ppt_w"/>
                                          </p:val>
                                        </p:tav>
                                      </p:tavLst>
                                    </p:anim>
                                    <p:anim calcmode="lin" valueType="num">
                                      <p:cBhvr>
                                        <p:cTn id="645" dur="500" fill="hold"/>
                                        <p:tgtEl>
                                          <p:spTgt spid="84"/>
                                        </p:tgtEl>
                                        <p:attrNameLst>
                                          <p:attrName>ppt_h</p:attrName>
                                        </p:attrNameLst>
                                      </p:cBhvr>
                                      <p:tavLst>
                                        <p:tav tm="0">
                                          <p:val>
                                            <p:fltVal val="0"/>
                                          </p:val>
                                        </p:tav>
                                        <p:tav tm="100000">
                                          <p:val>
                                            <p:strVal val="#ppt_h"/>
                                          </p:val>
                                        </p:tav>
                                      </p:tavLst>
                                    </p:anim>
                                    <p:animEffect transition="in" filter="fade">
                                      <p:cBhvr>
                                        <p:cTn id="646" dur="500"/>
                                        <p:tgtEl>
                                          <p:spTgt spid="84"/>
                                        </p:tgtEl>
                                      </p:cBhvr>
                                    </p:animEffect>
                                  </p:childTnLst>
                                </p:cTn>
                              </p:par>
                            </p:childTnLst>
                          </p:cTn>
                        </p:par>
                      </p:childTnLst>
                    </p:cTn>
                  </p:par>
                  <p:par>
                    <p:cTn id="647" fill="hold">
                      <p:stCondLst>
                        <p:cond delay="indefinite"/>
                      </p:stCondLst>
                      <p:childTnLst>
                        <p:par>
                          <p:cTn id="648" fill="hold">
                            <p:stCondLst>
                              <p:cond delay="0"/>
                            </p:stCondLst>
                            <p:childTnLst>
                              <p:par>
                                <p:cTn id="649" presetID="53" presetClass="entr" presetSubtype="16" fill="hold" grpId="0" nodeType="clickEffect">
                                  <p:stCondLst>
                                    <p:cond delay="0"/>
                                  </p:stCondLst>
                                  <p:childTnLst>
                                    <p:set>
                                      <p:cBhvr>
                                        <p:cTn id="650" dur="1" fill="hold">
                                          <p:stCondLst>
                                            <p:cond delay="0"/>
                                          </p:stCondLst>
                                        </p:cTn>
                                        <p:tgtEl>
                                          <p:spTgt spid="670"/>
                                        </p:tgtEl>
                                        <p:attrNameLst>
                                          <p:attrName>style.visibility</p:attrName>
                                        </p:attrNameLst>
                                      </p:cBhvr>
                                      <p:to>
                                        <p:strVal val="visible"/>
                                      </p:to>
                                    </p:set>
                                    <p:anim calcmode="lin" valueType="num">
                                      <p:cBhvr>
                                        <p:cTn id="651" dur="500" fill="hold"/>
                                        <p:tgtEl>
                                          <p:spTgt spid="670"/>
                                        </p:tgtEl>
                                        <p:attrNameLst>
                                          <p:attrName>ppt_w</p:attrName>
                                        </p:attrNameLst>
                                      </p:cBhvr>
                                      <p:tavLst>
                                        <p:tav tm="0">
                                          <p:val>
                                            <p:fltVal val="0"/>
                                          </p:val>
                                        </p:tav>
                                        <p:tav tm="100000">
                                          <p:val>
                                            <p:strVal val="#ppt_w"/>
                                          </p:val>
                                        </p:tav>
                                      </p:tavLst>
                                    </p:anim>
                                    <p:anim calcmode="lin" valueType="num">
                                      <p:cBhvr>
                                        <p:cTn id="652" dur="500" fill="hold"/>
                                        <p:tgtEl>
                                          <p:spTgt spid="670"/>
                                        </p:tgtEl>
                                        <p:attrNameLst>
                                          <p:attrName>ppt_h</p:attrName>
                                        </p:attrNameLst>
                                      </p:cBhvr>
                                      <p:tavLst>
                                        <p:tav tm="0">
                                          <p:val>
                                            <p:fltVal val="0"/>
                                          </p:val>
                                        </p:tav>
                                        <p:tav tm="100000">
                                          <p:val>
                                            <p:strVal val="#ppt_h"/>
                                          </p:val>
                                        </p:tav>
                                      </p:tavLst>
                                    </p:anim>
                                    <p:animEffect transition="in" filter="fade">
                                      <p:cBhvr>
                                        <p:cTn id="653" dur="500"/>
                                        <p:tgtEl>
                                          <p:spTgt spid="670"/>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671"/>
                                        </p:tgtEl>
                                        <p:attrNameLst>
                                          <p:attrName>style.visibility</p:attrName>
                                        </p:attrNameLst>
                                      </p:cBhvr>
                                      <p:to>
                                        <p:strVal val="visible"/>
                                      </p:to>
                                    </p:set>
                                    <p:anim calcmode="lin" valueType="num">
                                      <p:cBhvr>
                                        <p:cTn id="656" dur="500" fill="hold"/>
                                        <p:tgtEl>
                                          <p:spTgt spid="671"/>
                                        </p:tgtEl>
                                        <p:attrNameLst>
                                          <p:attrName>ppt_w</p:attrName>
                                        </p:attrNameLst>
                                      </p:cBhvr>
                                      <p:tavLst>
                                        <p:tav tm="0">
                                          <p:val>
                                            <p:fltVal val="0"/>
                                          </p:val>
                                        </p:tav>
                                        <p:tav tm="100000">
                                          <p:val>
                                            <p:strVal val="#ppt_w"/>
                                          </p:val>
                                        </p:tav>
                                      </p:tavLst>
                                    </p:anim>
                                    <p:anim calcmode="lin" valueType="num">
                                      <p:cBhvr>
                                        <p:cTn id="657" dur="500" fill="hold"/>
                                        <p:tgtEl>
                                          <p:spTgt spid="671"/>
                                        </p:tgtEl>
                                        <p:attrNameLst>
                                          <p:attrName>ppt_h</p:attrName>
                                        </p:attrNameLst>
                                      </p:cBhvr>
                                      <p:tavLst>
                                        <p:tav tm="0">
                                          <p:val>
                                            <p:fltVal val="0"/>
                                          </p:val>
                                        </p:tav>
                                        <p:tav tm="100000">
                                          <p:val>
                                            <p:strVal val="#ppt_h"/>
                                          </p:val>
                                        </p:tav>
                                      </p:tavLst>
                                    </p:anim>
                                    <p:animEffect transition="in" filter="fade">
                                      <p:cBhvr>
                                        <p:cTn id="658" dur="500"/>
                                        <p:tgtEl>
                                          <p:spTgt spid="671"/>
                                        </p:tgtEl>
                                      </p:cBhvr>
                                    </p:animEffect>
                                  </p:childTnLst>
                                </p:cTn>
                              </p:par>
                              <p:par>
                                <p:cTn id="659" presetID="53" presetClass="entr" presetSubtype="16" fill="hold" nodeType="withEffect">
                                  <p:stCondLst>
                                    <p:cond delay="0"/>
                                  </p:stCondLst>
                                  <p:childTnLst>
                                    <p:set>
                                      <p:cBhvr>
                                        <p:cTn id="660" dur="1" fill="hold">
                                          <p:stCondLst>
                                            <p:cond delay="0"/>
                                          </p:stCondLst>
                                        </p:cTn>
                                        <p:tgtEl>
                                          <p:spTgt spid="5"/>
                                        </p:tgtEl>
                                        <p:attrNameLst>
                                          <p:attrName>style.visibility</p:attrName>
                                        </p:attrNameLst>
                                      </p:cBhvr>
                                      <p:to>
                                        <p:strVal val="visible"/>
                                      </p:to>
                                    </p:set>
                                    <p:anim calcmode="lin" valueType="num">
                                      <p:cBhvr>
                                        <p:cTn id="661" dur="500" fill="hold"/>
                                        <p:tgtEl>
                                          <p:spTgt spid="5"/>
                                        </p:tgtEl>
                                        <p:attrNameLst>
                                          <p:attrName>ppt_w</p:attrName>
                                        </p:attrNameLst>
                                      </p:cBhvr>
                                      <p:tavLst>
                                        <p:tav tm="0">
                                          <p:val>
                                            <p:fltVal val="0"/>
                                          </p:val>
                                        </p:tav>
                                        <p:tav tm="100000">
                                          <p:val>
                                            <p:strVal val="#ppt_w"/>
                                          </p:val>
                                        </p:tav>
                                      </p:tavLst>
                                    </p:anim>
                                    <p:anim calcmode="lin" valueType="num">
                                      <p:cBhvr>
                                        <p:cTn id="662" dur="500" fill="hold"/>
                                        <p:tgtEl>
                                          <p:spTgt spid="5"/>
                                        </p:tgtEl>
                                        <p:attrNameLst>
                                          <p:attrName>ppt_h</p:attrName>
                                        </p:attrNameLst>
                                      </p:cBhvr>
                                      <p:tavLst>
                                        <p:tav tm="0">
                                          <p:val>
                                            <p:fltVal val="0"/>
                                          </p:val>
                                        </p:tav>
                                        <p:tav tm="100000">
                                          <p:val>
                                            <p:strVal val="#ppt_h"/>
                                          </p:val>
                                        </p:tav>
                                      </p:tavLst>
                                    </p:anim>
                                    <p:animEffect transition="in" filter="fade">
                                      <p:cBhvr>
                                        <p:cTn id="663" dur="500"/>
                                        <p:tgtEl>
                                          <p:spTgt spid="5"/>
                                        </p:tgtEl>
                                      </p:cBhvr>
                                    </p:animEffect>
                                  </p:childTnLst>
                                </p:cTn>
                              </p:par>
                              <p:par>
                                <p:cTn id="664" presetID="53" presetClass="entr" presetSubtype="16" fill="hold" nodeType="withEffect">
                                  <p:stCondLst>
                                    <p:cond delay="0"/>
                                  </p:stCondLst>
                                  <p:childTnLst>
                                    <p:set>
                                      <p:cBhvr>
                                        <p:cTn id="665" dur="1" fill="hold">
                                          <p:stCondLst>
                                            <p:cond delay="0"/>
                                          </p:stCondLst>
                                        </p:cTn>
                                        <p:tgtEl>
                                          <p:spTgt spid="2"/>
                                        </p:tgtEl>
                                        <p:attrNameLst>
                                          <p:attrName>style.visibility</p:attrName>
                                        </p:attrNameLst>
                                      </p:cBhvr>
                                      <p:to>
                                        <p:strVal val="visible"/>
                                      </p:to>
                                    </p:set>
                                    <p:anim calcmode="lin" valueType="num">
                                      <p:cBhvr>
                                        <p:cTn id="666" dur="500" fill="hold"/>
                                        <p:tgtEl>
                                          <p:spTgt spid="2"/>
                                        </p:tgtEl>
                                        <p:attrNameLst>
                                          <p:attrName>ppt_w</p:attrName>
                                        </p:attrNameLst>
                                      </p:cBhvr>
                                      <p:tavLst>
                                        <p:tav tm="0">
                                          <p:val>
                                            <p:fltVal val="0"/>
                                          </p:val>
                                        </p:tav>
                                        <p:tav tm="100000">
                                          <p:val>
                                            <p:strVal val="#ppt_w"/>
                                          </p:val>
                                        </p:tav>
                                      </p:tavLst>
                                    </p:anim>
                                    <p:anim calcmode="lin" valueType="num">
                                      <p:cBhvr>
                                        <p:cTn id="667" dur="500" fill="hold"/>
                                        <p:tgtEl>
                                          <p:spTgt spid="2"/>
                                        </p:tgtEl>
                                        <p:attrNameLst>
                                          <p:attrName>ppt_h</p:attrName>
                                        </p:attrNameLst>
                                      </p:cBhvr>
                                      <p:tavLst>
                                        <p:tav tm="0">
                                          <p:val>
                                            <p:fltVal val="0"/>
                                          </p:val>
                                        </p:tav>
                                        <p:tav tm="100000">
                                          <p:val>
                                            <p:strVal val="#ppt_h"/>
                                          </p:val>
                                        </p:tav>
                                      </p:tavLst>
                                    </p:anim>
                                    <p:animEffect transition="in" filter="fade">
                                      <p:cBhvr>
                                        <p:cTn id="668" dur="500"/>
                                        <p:tgtEl>
                                          <p:spTgt spid="2"/>
                                        </p:tgtEl>
                                      </p:cBhvr>
                                    </p:animEffect>
                                  </p:childTnLst>
                                </p:cTn>
                              </p:par>
                            </p:childTnLst>
                          </p:cTn>
                        </p:par>
                        <p:par>
                          <p:cTn id="669" fill="hold">
                            <p:stCondLst>
                              <p:cond delay="500"/>
                            </p:stCondLst>
                            <p:childTnLst>
                              <p:par>
                                <p:cTn id="670" presetID="10" presetClass="entr" presetSubtype="0" fill="hold" nodeType="afterEffect">
                                  <p:stCondLst>
                                    <p:cond delay="0"/>
                                  </p:stCondLst>
                                  <p:childTnLst>
                                    <p:set>
                                      <p:cBhvr>
                                        <p:cTn id="671" dur="1" fill="hold">
                                          <p:stCondLst>
                                            <p:cond delay="0"/>
                                          </p:stCondLst>
                                        </p:cTn>
                                        <p:tgtEl>
                                          <p:spTgt spid="31"/>
                                        </p:tgtEl>
                                        <p:attrNameLst>
                                          <p:attrName>style.visibility</p:attrName>
                                        </p:attrNameLst>
                                      </p:cBhvr>
                                      <p:to>
                                        <p:strVal val="visible"/>
                                      </p:to>
                                    </p:set>
                                    <p:animEffect transition="in" filter="fade">
                                      <p:cBhvr>
                                        <p:cTn id="672" dur="500"/>
                                        <p:tgtEl>
                                          <p:spTgt spid="31"/>
                                        </p:tgtEl>
                                      </p:cBhvr>
                                    </p:animEffect>
                                  </p:childTnLst>
                                </p:cTn>
                              </p:par>
                            </p:childTnLst>
                          </p:cTn>
                        </p:par>
                      </p:childTnLst>
                    </p:cTn>
                  </p:par>
                  <p:par>
                    <p:cTn id="673" fill="hold">
                      <p:stCondLst>
                        <p:cond delay="indefinite"/>
                      </p:stCondLst>
                      <p:childTnLst>
                        <p:par>
                          <p:cTn id="674" fill="hold">
                            <p:stCondLst>
                              <p:cond delay="0"/>
                            </p:stCondLst>
                            <p:childTnLst>
                              <p:par>
                                <p:cTn id="675" presetID="26" presetClass="emph" presetSubtype="0" fill="hold" grpId="0" nodeType="clickEffect">
                                  <p:stCondLst>
                                    <p:cond delay="0"/>
                                  </p:stCondLst>
                                  <p:childTnLst>
                                    <p:animEffect transition="out" filter="fade">
                                      <p:cBhvr>
                                        <p:cTn id="676" dur="500" tmFilter="0, 0; .2, .5; .8, .5; 1, 0"/>
                                        <p:tgtEl>
                                          <p:spTgt spid="711"/>
                                        </p:tgtEl>
                                      </p:cBhvr>
                                    </p:animEffect>
                                    <p:animScale>
                                      <p:cBhvr>
                                        <p:cTn id="677" dur="250" autoRev="1" fill="hold"/>
                                        <p:tgtEl>
                                          <p:spTgt spid="711"/>
                                        </p:tgtEl>
                                      </p:cBhvr>
                                      <p:by x="105000" y="105000"/>
                                    </p:animScale>
                                  </p:childTnLst>
                                </p:cTn>
                              </p:par>
                            </p:childTnLst>
                          </p:cTn>
                        </p:par>
                        <p:par>
                          <p:cTn id="678" fill="hold">
                            <p:stCondLst>
                              <p:cond delay="500"/>
                            </p:stCondLst>
                            <p:childTnLst>
                              <p:par>
                                <p:cTn id="679" presetID="26" presetClass="emph" presetSubtype="0" fill="hold" grpId="0" nodeType="afterEffect">
                                  <p:stCondLst>
                                    <p:cond delay="0"/>
                                  </p:stCondLst>
                                  <p:childTnLst>
                                    <p:animEffect transition="out" filter="fade">
                                      <p:cBhvr>
                                        <p:cTn id="680" dur="500" tmFilter="0, 0; .2, .5; .8, .5; 1, 0"/>
                                        <p:tgtEl>
                                          <p:spTgt spid="500"/>
                                        </p:tgtEl>
                                      </p:cBhvr>
                                    </p:animEffect>
                                    <p:animScale>
                                      <p:cBhvr>
                                        <p:cTn id="681" dur="250" autoRev="1" fill="hold"/>
                                        <p:tgtEl>
                                          <p:spTgt spid="500"/>
                                        </p:tgtEl>
                                      </p:cBhvr>
                                      <p:by x="105000" y="105000"/>
                                    </p:animScale>
                                  </p:childTnLst>
                                </p:cTn>
                              </p:par>
                            </p:childTnLst>
                          </p:cTn>
                        </p:par>
                        <p:par>
                          <p:cTn id="682" fill="hold">
                            <p:stCondLst>
                              <p:cond delay="1000"/>
                            </p:stCondLst>
                            <p:childTnLst>
                              <p:par>
                                <p:cTn id="683" presetID="26" presetClass="emph" presetSubtype="0" fill="hold" grpId="0" nodeType="afterEffect">
                                  <p:stCondLst>
                                    <p:cond delay="0"/>
                                  </p:stCondLst>
                                  <p:childTnLst>
                                    <p:animEffect transition="out" filter="fade">
                                      <p:cBhvr>
                                        <p:cTn id="684" dur="500" tmFilter="0, 0; .2, .5; .8, .5; 1, 0"/>
                                        <p:tgtEl>
                                          <p:spTgt spid="394"/>
                                        </p:tgtEl>
                                      </p:cBhvr>
                                    </p:animEffect>
                                    <p:animScale>
                                      <p:cBhvr>
                                        <p:cTn id="685"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575" grpId="0" animBg="1"/>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3"/>
              </a:rPr>
              <a:t>admin@gov.slg044.us</a:t>
            </a:r>
            <a:r>
              <a:rPr lang="en-US" sz="2000" dirty="0"/>
              <a:t>), limitation of no pass-through authentication.</a:t>
            </a:r>
          </a:p>
          <a:p>
            <a:pPr marL="457200" indent="-457200">
              <a:buFont typeface="+mj-lt"/>
              <a:buAutoNum type="alphaLcParenR"/>
            </a:pPr>
            <a:r>
              <a:rPr lang="en-US" sz="2000" dirty="0"/>
              <a:t>B2B Integrated identities (not available yet):  (admin@slg044.us)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A6A2-5E26-4953-B877-9A6DAEE07BC2}"/>
              </a:ext>
            </a:extLst>
          </p:cNvPr>
          <p:cNvSpPr>
            <a:spLocks noGrp="1"/>
          </p:cNvSpPr>
          <p:nvPr>
            <p:ph type="title"/>
          </p:nvPr>
        </p:nvSpPr>
        <p:spPr/>
        <p:txBody>
          <a:bodyPr/>
          <a:lstStyle/>
          <a:p>
            <a:r>
              <a:rPr lang="en-US" dirty="0"/>
              <a:t>Securing Privileged Access</a:t>
            </a:r>
          </a:p>
        </p:txBody>
      </p:sp>
      <p:sp>
        <p:nvSpPr>
          <p:cNvPr id="3" name="Text Placeholder 2">
            <a:extLst>
              <a:ext uri="{FF2B5EF4-FFF2-40B4-BE49-F238E27FC236}">
                <a16:creationId xmlns:a16="http://schemas.microsoft.com/office/drawing/2014/main" id="{C8E95D94-A428-4882-9171-652EC3EF49C0}"/>
              </a:ext>
            </a:extLst>
          </p:cNvPr>
          <p:cNvSpPr>
            <a:spLocks noGrp="1"/>
          </p:cNvSpPr>
          <p:nvPr>
            <p:ph type="body" sz="quarter" idx="10"/>
          </p:nvPr>
        </p:nvSpPr>
        <p:spPr>
          <a:xfrm>
            <a:off x="274638" y="1212850"/>
            <a:ext cx="7238999" cy="5816977"/>
          </a:xfrm>
        </p:spPr>
        <p:txBody>
          <a:bodyPr/>
          <a:lstStyle/>
          <a:p>
            <a:r>
              <a:rPr lang="en-US" sz="2000" dirty="0"/>
              <a:t>The AzureFoundation is designed to have Network Security Groups that will allow for privileged users to have access to workstations.  </a:t>
            </a:r>
          </a:p>
          <a:p>
            <a:r>
              <a:rPr lang="en-US" sz="2000" b="1" dirty="0"/>
              <a:t>Tier 0</a:t>
            </a:r>
            <a:r>
              <a:rPr lang="en-US" sz="2000" dirty="0"/>
              <a:t> - Direct Control of enterprise identities in the environment. The security sensitivity of all Tier 0 assets is equivalent as they are all effectively in control of each other.</a:t>
            </a:r>
          </a:p>
          <a:p>
            <a:endParaRPr lang="en-US" sz="2000" dirty="0"/>
          </a:p>
          <a:p>
            <a:r>
              <a:rPr lang="en-US" sz="2000" b="1" dirty="0"/>
              <a:t>Tier 1</a:t>
            </a:r>
            <a:r>
              <a:rPr lang="en-US" sz="2000" dirty="0"/>
              <a:t> - Control of enterprise servers and applications. A common example role is server administrators who maintain these operating systems with the ability to impact all enterprise services.</a:t>
            </a:r>
          </a:p>
          <a:p>
            <a:endParaRPr lang="en-US" sz="2000" dirty="0"/>
          </a:p>
          <a:p>
            <a:r>
              <a:rPr lang="en-US" sz="2000" b="1" dirty="0"/>
              <a:t>Tier 2</a:t>
            </a:r>
            <a:r>
              <a:rPr lang="en-US" sz="2000" dirty="0"/>
              <a:t> - Control of user workstations and devices. Tier 2 administrator accounts have administrative control of a significant amount of business value that is hosted on user workstations and devices. Examples include Help Desk and computer support administrators because they can impact the integrity of almost any user data.</a:t>
            </a:r>
          </a:p>
          <a:p>
            <a:endParaRPr lang="en-US" sz="2000" dirty="0"/>
          </a:p>
        </p:txBody>
      </p:sp>
      <p:pic>
        <p:nvPicPr>
          <p:cNvPr id="5" name="Picture 4" descr="a diagram with three layers, layer 0, 1 and 2">
            <a:extLst>
              <a:ext uri="{FF2B5EF4-FFF2-40B4-BE49-F238E27FC236}">
                <a16:creationId xmlns:a16="http://schemas.microsoft.com/office/drawing/2014/main" id="{6CDD0B3A-FBFF-423A-AA20-39597979C477}"/>
              </a:ext>
            </a:extLst>
          </p:cNvPr>
          <p:cNvPicPr>
            <a:picLocks noChangeAspect="1"/>
          </p:cNvPicPr>
          <p:nvPr/>
        </p:nvPicPr>
        <p:blipFill>
          <a:blip r:embed="rId3"/>
          <a:stretch>
            <a:fillRect/>
          </a:stretch>
        </p:blipFill>
        <p:spPr>
          <a:xfrm>
            <a:off x="7688897" y="1257145"/>
            <a:ext cx="4472940" cy="2499360"/>
          </a:xfrm>
          <a:prstGeom prst="rect">
            <a:avLst/>
          </a:prstGeom>
        </p:spPr>
      </p:pic>
    </p:spTree>
    <p:extLst>
      <p:ext uri="{BB962C8B-B14F-4D97-AF65-F5344CB8AC3E}">
        <p14:creationId xmlns:p14="http://schemas.microsoft.com/office/powerpoint/2010/main" val="7678480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DF92-7101-4AF7-8756-1620CD2BFB6C}"/>
              </a:ext>
            </a:extLst>
          </p:cNvPr>
          <p:cNvSpPr>
            <a:spLocks noGrp="1"/>
          </p:cNvSpPr>
          <p:nvPr>
            <p:ph type="title"/>
          </p:nvPr>
        </p:nvSpPr>
        <p:spPr/>
        <p:txBody>
          <a:bodyPr/>
          <a:lstStyle/>
          <a:p>
            <a:r>
              <a:rPr lang="en-US" dirty="0"/>
              <a:t>Azure Security Center </a:t>
            </a:r>
          </a:p>
        </p:txBody>
      </p:sp>
      <p:sp>
        <p:nvSpPr>
          <p:cNvPr id="3" name="Text Placeholder 2">
            <a:extLst>
              <a:ext uri="{FF2B5EF4-FFF2-40B4-BE49-F238E27FC236}">
                <a16:creationId xmlns:a16="http://schemas.microsoft.com/office/drawing/2014/main" id="{E0767F92-E3CF-4F30-916E-525BB7FB4E7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9989170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3"/>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3"/>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4"/>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3"/>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5016758"/>
          </a:xfrm>
          <a:prstGeom prst="rect">
            <a:avLst/>
          </a:prstGeom>
        </p:spPr>
        <p:txBody>
          <a:bodyPr wrap="square">
            <a:spAutoFit/>
          </a:bodyPr>
          <a:lstStyle/>
          <a:p>
            <a:r>
              <a:rPr lang="en-US" sz="4000" dirty="0"/>
              <a:t>What’s in the AzureFoundation for Nonprofits?</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979E-18A1-465A-BC47-FFB85E0AEBA0}"/>
              </a:ext>
            </a:extLst>
          </p:cNvPr>
          <p:cNvSpPr>
            <a:spLocks noGrp="1"/>
          </p:cNvSpPr>
          <p:nvPr>
            <p:ph type="title"/>
          </p:nvPr>
        </p:nvSpPr>
        <p:spPr/>
        <p:txBody>
          <a:bodyPr/>
          <a:lstStyle/>
          <a:p>
            <a:r>
              <a:rPr lang="en-US" dirty="0"/>
              <a:t>Visualization</a:t>
            </a:r>
          </a:p>
        </p:txBody>
      </p:sp>
      <p:sp>
        <p:nvSpPr>
          <p:cNvPr id="5" name="Text Placeholder 4">
            <a:extLst>
              <a:ext uri="{FF2B5EF4-FFF2-40B4-BE49-F238E27FC236}">
                <a16:creationId xmlns:a16="http://schemas.microsoft.com/office/drawing/2014/main" id="{09372A00-96E4-4F4E-A522-03AD5F2332CF}"/>
              </a:ext>
            </a:extLst>
          </p:cNvPr>
          <p:cNvSpPr>
            <a:spLocks noGrp="1"/>
          </p:cNvSpPr>
          <p:nvPr>
            <p:ph type="body" sz="quarter" idx="10"/>
          </p:nvPr>
        </p:nvSpPr>
        <p:spPr>
          <a:xfrm>
            <a:off x="274638" y="1212850"/>
            <a:ext cx="3200399" cy="3323987"/>
          </a:xfrm>
        </p:spPr>
        <p:txBody>
          <a:bodyPr/>
          <a:lstStyle/>
          <a:p>
            <a:pPr marL="571500" indent="-571500">
              <a:buFont typeface="Arial" panose="020B0604020202020204" pitchFamily="34" charset="0"/>
              <a:buChar char="•"/>
            </a:pPr>
            <a:r>
              <a:rPr lang="en-US" sz="2000" dirty="0"/>
              <a:t>Two Enrollments</a:t>
            </a:r>
          </a:p>
          <a:p>
            <a:pPr marL="571500" indent="-571500">
              <a:buFont typeface="Arial" panose="020B0604020202020204" pitchFamily="34" charset="0"/>
              <a:buChar char="•"/>
            </a:pPr>
            <a:r>
              <a:rPr lang="en-US" sz="2000" dirty="0"/>
              <a:t>Multiple Departments</a:t>
            </a:r>
          </a:p>
          <a:p>
            <a:pPr marL="571500" indent="-571500">
              <a:buFont typeface="Arial" panose="020B0604020202020204" pitchFamily="34" charset="0"/>
              <a:buChar char="•"/>
            </a:pPr>
            <a:r>
              <a:rPr lang="en-US" sz="2000" dirty="0"/>
              <a:t>Two Accounts per Department</a:t>
            </a:r>
          </a:p>
          <a:p>
            <a:pPr marL="571500" indent="-571500">
              <a:buFont typeface="Arial" panose="020B0604020202020204" pitchFamily="34" charset="0"/>
              <a:buChar char="•"/>
            </a:pPr>
            <a:r>
              <a:rPr lang="en-US" sz="2000" dirty="0"/>
              <a:t>Five Managed Subscriptions </a:t>
            </a:r>
          </a:p>
          <a:p>
            <a:pPr marL="571500" indent="-571500">
              <a:buFont typeface="Arial" panose="020B0604020202020204" pitchFamily="34" charset="0"/>
              <a:buChar char="•"/>
            </a:pPr>
            <a:r>
              <a:rPr lang="en-US" sz="2000" dirty="0"/>
              <a:t>Multiple Sandboxes</a:t>
            </a:r>
          </a:p>
          <a:p>
            <a:pPr marL="571500" indent="-571500">
              <a:buFont typeface="Arial" panose="020B0604020202020204" pitchFamily="34" charset="0"/>
              <a:buChar char="•"/>
            </a:pPr>
            <a:r>
              <a:rPr lang="en-US" sz="2000" dirty="0"/>
              <a:t>Two Regions</a:t>
            </a:r>
          </a:p>
          <a:p>
            <a:pPr marL="571500" indent="-571500">
              <a:buFont typeface="Arial" panose="020B0604020202020204" pitchFamily="34" charset="0"/>
              <a:buChar char="•"/>
            </a:pPr>
            <a:r>
              <a:rPr lang="en-US" sz="2000" dirty="0"/>
              <a:t>IP space carved from /16 RFC1918</a:t>
            </a:r>
          </a:p>
        </p:txBody>
      </p:sp>
      <p:pic>
        <p:nvPicPr>
          <p:cNvPr id="6" name="Picture 5">
            <a:extLst>
              <a:ext uri="{FF2B5EF4-FFF2-40B4-BE49-F238E27FC236}">
                <a16:creationId xmlns:a16="http://schemas.microsoft.com/office/drawing/2014/main" id="{71A9F6EC-B1EC-4431-8067-B407C7E22E95}"/>
              </a:ext>
            </a:extLst>
          </p:cNvPr>
          <p:cNvPicPr>
            <a:picLocks noChangeAspect="1"/>
          </p:cNvPicPr>
          <p:nvPr/>
        </p:nvPicPr>
        <p:blipFill>
          <a:blip r:embed="rId3"/>
          <a:stretch>
            <a:fillRect/>
          </a:stretch>
        </p:blipFill>
        <p:spPr>
          <a:xfrm>
            <a:off x="3658357" y="449262"/>
            <a:ext cx="8778118" cy="6402389"/>
          </a:xfrm>
          <a:prstGeom prst="rect">
            <a:avLst/>
          </a:prstGeom>
        </p:spPr>
      </p:pic>
    </p:spTree>
    <p:extLst>
      <p:ext uri="{BB962C8B-B14F-4D97-AF65-F5344CB8AC3E}">
        <p14:creationId xmlns:p14="http://schemas.microsoft.com/office/powerpoint/2010/main" val="5853662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8916"/>
          </a:xfrm>
        </p:spPr>
        <p:txBody>
          <a:bodyPr/>
          <a:lstStyle/>
          <a:p>
            <a:r>
              <a:rPr lang="en-US" dirty="0"/>
              <a:t>One (or more) Subscription(s) versus Five Subscriptions</a:t>
            </a:r>
          </a:p>
          <a:p>
            <a:pPr lvl="1"/>
            <a:r>
              <a:rPr lang="en-US" dirty="0"/>
              <a:t>Using one or five or more subscription can be facilitated by modifying the subscription that is associated to VNET.</a:t>
            </a:r>
          </a:p>
          <a:p>
            <a:r>
              <a:rPr lang="en-US" dirty="0"/>
              <a:t>Network Redundancy</a:t>
            </a:r>
          </a:p>
          <a:p>
            <a:r>
              <a:rPr lang="en-US" dirty="0"/>
              <a:t>Site Redundancy</a:t>
            </a:r>
          </a:p>
          <a:p>
            <a:r>
              <a:rPr lang="en-US" dirty="0"/>
              <a:t>Hybrid Clouds (Commercial and Government)</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Alternative Approaches</a:t>
            </a:r>
          </a:p>
        </p:txBody>
      </p:sp>
    </p:spTree>
    <p:extLst>
      <p:ext uri="{BB962C8B-B14F-4D97-AF65-F5344CB8AC3E}">
        <p14:creationId xmlns:p14="http://schemas.microsoft.com/office/powerpoint/2010/main" val="8851745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577" y="489616"/>
            <a:ext cx="11463320" cy="60152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368" y="656277"/>
            <a:ext cx="11123737" cy="56819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5A995FA-053F-414D-94A1-C060C275B26C}"/>
              </a:ext>
            </a:extLst>
          </p:cNvPr>
          <p:cNvPicPr>
            <a:picLocks noChangeAspect="1"/>
          </p:cNvPicPr>
          <p:nvPr/>
        </p:nvPicPr>
        <p:blipFill>
          <a:blip r:embed="rId3"/>
          <a:stretch>
            <a:fillRect/>
          </a:stretch>
        </p:blipFill>
        <p:spPr>
          <a:xfrm>
            <a:off x="1142944" y="1741651"/>
            <a:ext cx="10150581" cy="3504953"/>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1CCFF-EBC2-4C77-8417-50FB7DB77A0D}"/>
              </a:ext>
            </a:extLst>
          </p:cNvPr>
          <p:cNvSpPr/>
          <p:nvPr/>
        </p:nvSpPr>
        <p:spPr>
          <a:xfrm>
            <a:off x="3109913" y="1235106"/>
            <a:ext cx="6216650" cy="369332"/>
          </a:xfrm>
          <a:prstGeom prst="rect">
            <a:avLst/>
          </a:prstGeom>
        </p:spPr>
        <p:txBody>
          <a:bodyPr>
            <a:spAutoFit/>
          </a:bodyPr>
          <a:lstStyle/>
          <a:p>
            <a:r>
              <a:rPr lang="en-US" dirty="0">
                <a:latin typeface="Calibri" panose="020F0502020204030204" pitchFamily="34" charset="0"/>
                <a:ea typeface="Calibri" panose="020F0502020204030204" pitchFamily="34" charset="0"/>
              </a:rPr>
              <a:t> </a:t>
            </a:r>
          </a:p>
        </p:txBody>
      </p:sp>
      <p:sp>
        <p:nvSpPr>
          <p:cNvPr id="5" name="Title 4">
            <a:extLst>
              <a:ext uri="{FF2B5EF4-FFF2-40B4-BE49-F238E27FC236}">
                <a16:creationId xmlns:a16="http://schemas.microsoft.com/office/drawing/2014/main" id="{CEB214C2-5D7A-4BDC-8BEE-139486C09CFB}"/>
              </a:ext>
            </a:extLst>
          </p:cNvPr>
          <p:cNvSpPr>
            <a:spLocks noGrp="1"/>
          </p:cNvSpPr>
          <p:nvPr>
            <p:ph type="title"/>
          </p:nvPr>
        </p:nvSpPr>
        <p:spPr/>
        <p:txBody>
          <a:bodyPr/>
          <a:lstStyle/>
          <a:p>
            <a:r>
              <a:rPr lang="en-US" dirty="0"/>
              <a:t>Azure Site Recovery</a:t>
            </a:r>
          </a:p>
        </p:txBody>
      </p:sp>
      <p:sp>
        <p:nvSpPr>
          <p:cNvPr id="6" name="Text Placeholder 5">
            <a:extLst>
              <a:ext uri="{FF2B5EF4-FFF2-40B4-BE49-F238E27FC236}">
                <a16:creationId xmlns:a16="http://schemas.microsoft.com/office/drawing/2014/main" id="{0901C659-F7D2-44EF-8688-B97F8B3F4761}"/>
              </a:ext>
            </a:extLst>
          </p:cNvPr>
          <p:cNvSpPr>
            <a:spLocks noGrp="1"/>
          </p:cNvSpPr>
          <p:nvPr>
            <p:ph type="body" sz="quarter" idx="10"/>
          </p:nvPr>
        </p:nvSpPr>
        <p:spPr>
          <a:xfrm>
            <a:off x="274638" y="1212850"/>
            <a:ext cx="11887200" cy="3354765"/>
          </a:xfrm>
        </p:spPr>
        <p:txBody>
          <a:bodyPr/>
          <a:lstStyle/>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majority of these questions are answered in our </a:t>
            </a:r>
            <a:r>
              <a:rPr lang="en-US" sz="1800" u="sng" dirty="0">
                <a:solidFill>
                  <a:srgbClr val="0563C1"/>
                </a:solidFill>
                <a:latin typeface="Calibri" panose="020F0502020204030204" pitchFamily="34" charset="0"/>
                <a:ea typeface="Calibri" panose="020F0502020204030204" pitchFamily="34" charset="0"/>
                <a:hlinkClick r:id="rId3"/>
              </a:rPr>
              <a:t>public documentation</a:t>
            </a:r>
            <a:r>
              <a:rPr lang="en-US" sz="1800" dirty="0">
                <a:solidFill>
                  <a:srgbClr val="505050"/>
                </a:solidFill>
                <a:latin typeface="Calibri" panose="020F0502020204030204" pitchFamily="34" charset="0"/>
                <a:ea typeface="Calibri" panose="020F0502020204030204" pitchFamily="34" charset="0"/>
              </a:rPr>
              <a:t> for Site Recovery with all of the current features and limitations.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You can see the Azure Gov differences at: </a:t>
            </a:r>
            <a:r>
              <a:rPr lang="en-US" sz="1800" u="sng" dirty="0">
                <a:solidFill>
                  <a:srgbClr val="0563C1"/>
                </a:solidFill>
                <a:latin typeface="Calibri" panose="020F0502020204030204" pitchFamily="34" charset="0"/>
                <a:ea typeface="Calibri" panose="020F0502020204030204" pitchFamily="34" charset="0"/>
                <a:hlinkClick r:id="rId4"/>
              </a:rPr>
              <a:t>https://docs.microsoft.com/en-us/azure/azure-government/documentation-government-services-monitoringandmanagement</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documentation does a good job of breaking down how-</a:t>
            </a:r>
            <a:r>
              <a:rPr lang="en-US" sz="1800" dirty="0" err="1">
                <a:solidFill>
                  <a:srgbClr val="505050"/>
                </a:solidFill>
                <a:latin typeface="Calibri" panose="020F0502020204030204" pitchFamily="34" charset="0"/>
                <a:ea typeface="Calibri" panose="020F0502020204030204" pitchFamily="34" charset="0"/>
              </a:rPr>
              <a:t>tos</a:t>
            </a:r>
            <a:r>
              <a:rPr lang="en-US" sz="1800" dirty="0">
                <a:solidFill>
                  <a:srgbClr val="505050"/>
                </a:solidFill>
                <a:latin typeface="Calibri" panose="020F0502020204030204" pitchFamily="34" charset="0"/>
                <a:ea typeface="Calibri" panose="020F0502020204030204" pitchFamily="34" charset="0"/>
              </a:rPr>
              <a:t> by workload like </a:t>
            </a:r>
            <a:r>
              <a:rPr lang="en-US" sz="1800" u="sng" dirty="0">
                <a:solidFill>
                  <a:srgbClr val="0563C1"/>
                </a:solidFill>
                <a:latin typeface="Calibri" panose="020F0502020204030204" pitchFamily="34" charset="0"/>
                <a:ea typeface="Calibri" panose="020F0502020204030204" pitchFamily="34" charset="0"/>
                <a:hlinkClick r:id="rId5"/>
              </a:rPr>
              <a:t>SQL Server</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I’d also check out the Learning Path on ASR: </a:t>
            </a:r>
            <a:r>
              <a:rPr lang="en-US" sz="1800" u="sng" dirty="0">
                <a:solidFill>
                  <a:srgbClr val="0563C1"/>
                </a:solidFill>
                <a:latin typeface="Calibri" panose="020F0502020204030204" pitchFamily="34" charset="0"/>
                <a:ea typeface="Calibri" panose="020F0502020204030204" pitchFamily="34" charset="0"/>
                <a:hlinkClick r:id="rId6"/>
              </a:rPr>
              <a:t>https://azure.microsoft.com/en-us/documentation/learning-paths/site-recovery/</a:t>
            </a:r>
            <a:endParaRPr lang="en-US" sz="1800" dirty="0">
              <a:solidFill>
                <a:srgbClr val="505050"/>
              </a:solidFill>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1226226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4A9A-8E69-4C63-9612-391AE0DF9833}"/>
              </a:ext>
            </a:extLst>
          </p:cNvPr>
          <p:cNvSpPr>
            <a:spLocks noGrp="1"/>
          </p:cNvSpPr>
          <p:nvPr>
            <p:ph type="title"/>
          </p:nvPr>
        </p:nvSpPr>
        <p:spPr/>
        <p:txBody>
          <a:bodyPr/>
          <a:lstStyle/>
          <a:p>
            <a:r>
              <a:rPr lang="en-US" dirty="0"/>
              <a:t>Monitoring Azure</a:t>
            </a:r>
          </a:p>
        </p:txBody>
      </p:sp>
      <p:sp>
        <p:nvSpPr>
          <p:cNvPr id="3" name="Text Placeholder 2">
            <a:extLst>
              <a:ext uri="{FF2B5EF4-FFF2-40B4-BE49-F238E27FC236}">
                <a16:creationId xmlns:a16="http://schemas.microsoft.com/office/drawing/2014/main" id="{C4697E9C-3417-4405-80CB-F1D1252D12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277947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3581400" cy="329628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7" name="Picture 6">
            <a:extLst>
              <a:ext uri="{FF2B5EF4-FFF2-40B4-BE49-F238E27FC236}">
                <a16:creationId xmlns:a16="http://schemas.microsoft.com/office/drawing/2014/main" id="{9B77061A-9D46-4831-91F4-D92608EED101}"/>
              </a:ext>
            </a:extLst>
          </p:cNvPr>
          <p:cNvPicPr>
            <a:picLocks noChangeAspect="1"/>
          </p:cNvPicPr>
          <p:nvPr/>
        </p:nvPicPr>
        <p:blipFill>
          <a:blip r:embed="rId4"/>
          <a:stretch>
            <a:fillRect/>
          </a:stretch>
        </p:blipFill>
        <p:spPr>
          <a:xfrm>
            <a:off x="4235302" y="1058862"/>
            <a:ext cx="8201173" cy="591572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3"/>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3"/>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3"/>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3404009"/>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Hybrid Connectivity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Networking Design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DC7ED7-0EFA-44A2-99E6-7CA92B173EB2}"/>
              </a:ext>
            </a:extLst>
          </p:cNvPr>
          <p:cNvSpPr>
            <a:spLocks noGrp="1"/>
          </p:cNvSpPr>
          <p:nvPr>
            <p:ph type="title"/>
          </p:nvPr>
        </p:nvSpPr>
        <p:spPr/>
        <p:txBody>
          <a:bodyPr/>
          <a:lstStyle/>
          <a:p>
            <a:r>
              <a:rPr lang="en-US" dirty="0"/>
              <a:t>AzureFoundation with One Region</a:t>
            </a:r>
          </a:p>
        </p:txBody>
      </p:sp>
      <p:sp>
        <p:nvSpPr>
          <p:cNvPr id="6" name="Text Placeholder 5">
            <a:extLst>
              <a:ext uri="{FF2B5EF4-FFF2-40B4-BE49-F238E27FC236}">
                <a16:creationId xmlns:a16="http://schemas.microsoft.com/office/drawing/2014/main" id="{02D343D0-0477-4FAA-AAF3-0ECD4BA7D463}"/>
              </a:ext>
            </a:extLst>
          </p:cNvPr>
          <p:cNvSpPr>
            <a:spLocks noGrp="1"/>
          </p:cNvSpPr>
          <p:nvPr>
            <p:ph type="body" sz="quarter" idx="10"/>
          </p:nvPr>
        </p:nvSpPr>
        <p:spPr>
          <a:xfrm>
            <a:off x="274638" y="1212850"/>
            <a:ext cx="5105399" cy="5408612"/>
          </a:xfrm>
        </p:spPr>
        <p:txBody>
          <a:bodyPr/>
          <a:lstStyle/>
          <a:p>
            <a:pPr marL="342900" indent="-342900">
              <a:buFont typeface="Arial" panose="020B0604020202020204" pitchFamily="34" charset="0"/>
              <a:buChar char="•"/>
            </a:pPr>
            <a:r>
              <a:rPr lang="en-US" sz="2000" dirty="0"/>
              <a:t>In this design decision, the AzureFoundation is deploying a single Azure Region (data center) and a Site to Site VPN.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VPN is configured with Active/Active so that the on premise enterprise router can have a redundant connections to the site.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site is allocated a /18 address space, with five VNETs configured in a Hub and Spoke topology.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Workloads are usually deployed in the Spokes of the network with the exception of common services like resilient identity.</a:t>
            </a:r>
          </a:p>
        </p:txBody>
      </p:sp>
      <p:pic>
        <p:nvPicPr>
          <p:cNvPr id="7" name="Picture 6">
            <a:extLst>
              <a:ext uri="{FF2B5EF4-FFF2-40B4-BE49-F238E27FC236}">
                <a16:creationId xmlns:a16="http://schemas.microsoft.com/office/drawing/2014/main" id="{9D955939-F6FD-4B20-BDDB-8E4005E16995}"/>
              </a:ext>
            </a:extLst>
          </p:cNvPr>
          <p:cNvPicPr>
            <a:picLocks noChangeAspect="1"/>
          </p:cNvPicPr>
          <p:nvPr/>
        </p:nvPicPr>
        <p:blipFill>
          <a:blip r:embed="rId3"/>
          <a:stretch>
            <a:fillRect/>
          </a:stretch>
        </p:blipFill>
        <p:spPr>
          <a:xfrm>
            <a:off x="5913437" y="1252376"/>
            <a:ext cx="5471317" cy="5177160"/>
          </a:xfrm>
          <a:prstGeom prst="rect">
            <a:avLst/>
          </a:prstGeom>
        </p:spPr>
      </p:pic>
    </p:spTree>
    <p:extLst>
      <p:ext uri="{BB962C8B-B14F-4D97-AF65-F5344CB8AC3E}">
        <p14:creationId xmlns:p14="http://schemas.microsoft.com/office/powerpoint/2010/main" val="39197562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49E11-86B1-4A09-879D-CC6CB583C137}"/>
              </a:ext>
            </a:extLst>
          </p:cNvPr>
          <p:cNvSpPr>
            <a:spLocks noGrp="1"/>
          </p:cNvSpPr>
          <p:nvPr>
            <p:ph type="title"/>
          </p:nvPr>
        </p:nvSpPr>
        <p:spPr/>
        <p:txBody>
          <a:bodyPr/>
          <a:lstStyle/>
          <a:p>
            <a:r>
              <a:rPr lang="en-US" dirty="0"/>
              <a:t>AzureFoundation with Two Regions</a:t>
            </a:r>
          </a:p>
        </p:txBody>
      </p:sp>
      <p:pic>
        <p:nvPicPr>
          <p:cNvPr id="4" name="Picture 3">
            <a:extLst>
              <a:ext uri="{FF2B5EF4-FFF2-40B4-BE49-F238E27FC236}">
                <a16:creationId xmlns:a16="http://schemas.microsoft.com/office/drawing/2014/main" id="{78CB10A6-FEA2-4958-8A12-D8C23BAF6A45}"/>
              </a:ext>
            </a:extLst>
          </p:cNvPr>
          <p:cNvPicPr>
            <a:picLocks noChangeAspect="1"/>
          </p:cNvPicPr>
          <p:nvPr/>
        </p:nvPicPr>
        <p:blipFill>
          <a:blip r:embed="rId3"/>
          <a:stretch>
            <a:fillRect/>
          </a:stretch>
        </p:blipFill>
        <p:spPr>
          <a:xfrm>
            <a:off x="6142037" y="1225194"/>
            <a:ext cx="5406778" cy="5367960"/>
          </a:xfrm>
          <a:prstGeom prst="rect">
            <a:avLst/>
          </a:prstGeom>
        </p:spPr>
      </p:pic>
      <p:sp>
        <p:nvSpPr>
          <p:cNvPr id="3" name="Text Placeholder 2">
            <a:extLst>
              <a:ext uri="{FF2B5EF4-FFF2-40B4-BE49-F238E27FC236}">
                <a16:creationId xmlns:a16="http://schemas.microsoft.com/office/drawing/2014/main" id="{4175BE18-6366-4D6B-9CC7-023348C10A63}"/>
              </a:ext>
            </a:extLst>
          </p:cNvPr>
          <p:cNvSpPr>
            <a:spLocks noGrp="1"/>
          </p:cNvSpPr>
          <p:nvPr>
            <p:ph type="body" sz="quarter" idx="10"/>
          </p:nvPr>
        </p:nvSpPr>
        <p:spPr>
          <a:xfrm>
            <a:off x="274638" y="1212850"/>
            <a:ext cx="4648199" cy="2862322"/>
          </a:xfrm>
        </p:spPr>
        <p:txBody>
          <a:bodyPr/>
          <a:lstStyle/>
          <a:p>
            <a:pPr marL="342900" indent="-342900">
              <a:buFont typeface="Arial" panose="020B0604020202020204" pitchFamily="34" charset="0"/>
              <a:buChar char="•"/>
            </a:pPr>
            <a:r>
              <a:rPr lang="en-US" sz="2000" dirty="0"/>
              <a:t>With two regions, Site 1 and Site 2, the ability to have a georedundant cloud is enabled. </a:t>
            </a:r>
          </a:p>
          <a:p>
            <a:pPr marL="342900" indent="-342900">
              <a:buFont typeface="Arial" panose="020B0604020202020204" pitchFamily="34" charset="0"/>
              <a:buChar char="•"/>
            </a:pPr>
            <a:r>
              <a:rPr lang="en-US" sz="2000" dirty="0"/>
              <a:t>Site 1 and Site 2 are interconnected with a Vnet2Vnet connection.</a:t>
            </a:r>
          </a:p>
          <a:p>
            <a:pPr marL="342900" indent="-342900">
              <a:buFont typeface="Arial" panose="020B0604020202020204" pitchFamily="34" charset="0"/>
              <a:buChar char="•"/>
            </a:pPr>
            <a:r>
              <a:rPr lang="en-US" sz="2000" dirty="0"/>
              <a:t>The use of two connections per VPN allows for an Active/Active VPN tunnel for availability.</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382672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111F-5E6F-445D-8FDD-B3271199E84D}"/>
              </a:ext>
            </a:extLst>
          </p:cNvPr>
          <p:cNvSpPr>
            <a:spLocks noGrp="1"/>
          </p:cNvSpPr>
          <p:nvPr>
            <p:ph type="title"/>
          </p:nvPr>
        </p:nvSpPr>
        <p:spPr/>
        <p:txBody>
          <a:bodyPr/>
          <a:lstStyle/>
          <a:p>
            <a:r>
              <a:rPr lang="en-US" dirty="0"/>
              <a:t>AzureFoundation with Four Regions</a:t>
            </a:r>
          </a:p>
        </p:txBody>
      </p:sp>
      <p:sp>
        <p:nvSpPr>
          <p:cNvPr id="3" name="Text Placeholder 2">
            <a:extLst>
              <a:ext uri="{FF2B5EF4-FFF2-40B4-BE49-F238E27FC236}">
                <a16:creationId xmlns:a16="http://schemas.microsoft.com/office/drawing/2014/main" id="{6641A226-DC63-47E9-94D6-8A0B93EABB94}"/>
              </a:ext>
            </a:extLst>
          </p:cNvPr>
          <p:cNvSpPr>
            <a:spLocks noGrp="1"/>
          </p:cNvSpPr>
          <p:nvPr>
            <p:ph type="body" sz="quarter" idx="10"/>
          </p:nvPr>
        </p:nvSpPr>
        <p:spPr>
          <a:xfrm>
            <a:off x="274638" y="1212850"/>
            <a:ext cx="3047999" cy="4955203"/>
          </a:xfrm>
        </p:spPr>
        <p:txBody>
          <a:bodyPr/>
          <a:lstStyle/>
          <a:p>
            <a:pPr marL="342900" indent="-342900">
              <a:buFont typeface="Arial" panose="020B0604020202020204" pitchFamily="34" charset="0"/>
              <a:buChar char="•"/>
            </a:pPr>
            <a:r>
              <a:rPr lang="en-US" sz="2000" dirty="0"/>
              <a:t>With the other two regions added, the ability to have a regional pair in a community cloud, like the Azure Government community cloud is enabled.</a:t>
            </a:r>
          </a:p>
          <a:p>
            <a:pPr marL="342900" indent="-342900">
              <a:buFont typeface="Arial" panose="020B0604020202020204" pitchFamily="34" charset="0"/>
              <a:buChar char="•"/>
            </a:pPr>
            <a:r>
              <a:rPr lang="en-US" sz="2000" dirty="0"/>
              <a:t>A Site2Site between the clouds is optional to integrate components as required.  For example identity (Domain controller synchronization)</a:t>
            </a:r>
          </a:p>
        </p:txBody>
      </p:sp>
      <p:pic>
        <p:nvPicPr>
          <p:cNvPr id="4" name="Picture 3">
            <a:extLst>
              <a:ext uri="{FF2B5EF4-FFF2-40B4-BE49-F238E27FC236}">
                <a16:creationId xmlns:a16="http://schemas.microsoft.com/office/drawing/2014/main" id="{5343605B-C3A0-46F5-A976-1E2F5337BBA5}"/>
              </a:ext>
            </a:extLst>
          </p:cNvPr>
          <p:cNvPicPr>
            <a:picLocks noChangeAspect="1"/>
          </p:cNvPicPr>
          <p:nvPr/>
        </p:nvPicPr>
        <p:blipFill>
          <a:blip r:embed="rId3"/>
          <a:stretch>
            <a:fillRect/>
          </a:stretch>
        </p:blipFill>
        <p:spPr>
          <a:xfrm>
            <a:off x="3627437" y="1058862"/>
            <a:ext cx="8618915" cy="5546010"/>
          </a:xfrm>
          <a:prstGeom prst="rect">
            <a:avLst/>
          </a:prstGeom>
        </p:spPr>
      </p:pic>
    </p:spTree>
    <p:extLst>
      <p:ext uri="{BB962C8B-B14F-4D97-AF65-F5344CB8AC3E}">
        <p14:creationId xmlns:p14="http://schemas.microsoft.com/office/powerpoint/2010/main" val="197700381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1AF8-BDAB-47B3-9E22-976699D649B8}"/>
              </a:ext>
            </a:extLst>
          </p:cNvPr>
          <p:cNvSpPr>
            <a:spLocks noGrp="1"/>
          </p:cNvSpPr>
          <p:nvPr>
            <p:ph type="title"/>
          </p:nvPr>
        </p:nvSpPr>
        <p:spPr/>
        <p:txBody>
          <a:bodyPr/>
          <a:lstStyle/>
          <a:p>
            <a:r>
              <a:rPr lang="en-US" dirty="0"/>
              <a:t>AzureFoundation with Redundancy</a:t>
            </a:r>
          </a:p>
        </p:txBody>
      </p:sp>
      <p:sp>
        <p:nvSpPr>
          <p:cNvPr id="3" name="Text Placeholder 2">
            <a:extLst>
              <a:ext uri="{FF2B5EF4-FFF2-40B4-BE49-F238E27FC236}">
                <a16:creationId xmlns:a16="http://schemas.microsoft.com/office/drawing/2014/main" id="{745DA949-CB88-4590-8797-70555276DA8E}"/>
              </a:ext>
            </a:extLst>
          </p:cNvPr>
          <p:cNvSpPr>
            <a:spLocks noGrp="1"/>
          </p:cNvSpPr>
          <p:nvPr>
            <p:ph type="body" sz="quarter" idx="10"/>
          </p:nvPr>
        </p:nvSpPr>
        <p:spPr>
          <a:xfrm>
            <a:off x="274638" y="1212850"/>
            <a:ext cx="2723409" cy="5078313"/>
          </a:xfrm>
        </p:spPr>
        <p:txBody>
          <a:bodyPr/>
          <a:lstStyle/>
          <a:p>
            <a:pPr marL="342900" indent="-342900">
              <a:buFont typeface="Arial" panose="020B0604020202020204" pitchFamily="34" charset="0"/>
              <a:buChar char="•"/>
            </a:pPr>
            <a:r>
              <a:rPr lang="en-US" sz="2000" dirty="0"/>
              <a:t>Adding a second on premise location and router will enable site redundancy on the customers network.</a:t>
            </a:r>
          </a:p>
          <a:p>
            <a:pPr marL="342900" indent="-342900">
              <a:buFont typeface="Arial" panose="020B0604020202020204" pitchFamily="34" charset="0"/>
              <a:buChar char="•"/>
            </a:pPr>
            <a:r>
              <a:rPr lang="en-US" sz="2000" dirty="0"/>
              <a:t>Single tunnel failures will be tolerated by dynamic routing technology.</a:t>
            </a:r>
          </a:p>
          <a:p>
            <a:pPr marL="342900" indent="-342900">
              <a:buFont typeface="Arial" panose="020B0604020202020204" pitchFamily="34" charset="0"/>
              <a:buChar char="•"/>
            </a:pPr>
            <a:r>
              <a:rPr lang="en-US" sz="2000" dirty="0"/>
              <a:t>Pubic and sovereign cloud can be routed with Site2Site Connection</a:t>
            </a:r>
          </a:p>
          <a:p>
            <a:pPr marL="342900" indent="-342900">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7D724C3A-8135-477E-BDEB-4861FA4CAB49}"/>
              </a:ext>
            </a:extLst>
          </p:cNvPr>
          <p:cNvPicPr>
            <a:picLocks noChangeAspect="1"/>
          </p:cNvPicPr>
          <p:nvPr/>
        </p:nvPicPr>
        <p:blipFill>
          <a:blip r:embed="rId3"/>
          <a:stretch>
            <a:fillRect/>
          </a:stretch>
        </p:blipFill>
        <p:spPr>
          <a:xfrm>
            <a:off x="3600108" y="1287462"/>
            <a:ext cx="7799428" cy="5181600"/>
          </a:xfrm>
          <a:prstGeom prst="rect">
            <a:avLst/>
          </a:prstGeom>
        </p:spPr>
      </p:pic>
    </p:spTree>
    <p:extLst>
      <p:ext uri="{BB962C8B-B14F-4D97-AF65-F5344CB8AC3E}">
        <p14:creationId xmlns:p14="http://schemas.microsoft.com/office/powerpoint/2010/main" val="108384264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 Resiliency </a:t>
            </a:r>
          </a:p>
        </p:txBody>
      </p:sp>
      <p:sp>
        <p:nvSpPr>
          <p:cNvPr id="3" name="Text Placeholder 2"/>
          <p:cNvSpPr>
            <a:spLocks noGrp="1"/>
          </p:cNvSpPr>
          <p:nvPr>
            <p:ph type="body" sz="quarter" idx="10"/>
          </p:nvPr>
        </p:nvSpPr>
        <p:spPr>
          <a:xfrm>
            <a:off x="274639" y="1177453"/>
            <a:ext cx="5486399" cy="2431435"/>
          </a:xfrm>
        </p:spPr>
        <p:txBody>
          <a:bodyPr/>
          <a:lstStyle/>
          <a:p>
            <a:pPr marL="457200" lvl="0" indent="-457200">
              <a:buFont typeface="+mj-lt"/>
              <a:buAutoNum type="alphaUcPeriod"/>
            </a:pPr>
            <a:r>
              <a:rPr lang="en-US" sz="2000" dirty="0"/>
              <a:t>Single VPN to each of the Four Sites, in a Hub and Spoke model within the Site.</a:t>
            </a:r>
          </a:p>
          <a:p>
            <a:pPr marL="457200" lvl="0" indent="-457200">
              <a:buFont typeface="+mj-lt"/>
              <a:buAutoNum type="alphaUcPeriod"/>
            </a:pPr>
            <a:r>
              <a:rPr lang="en-US" sz="2000" dirty="0"/>
              <a:t>ExpressRoute Peering from Single Peering Location, with VPN failover to each Site</a:t>
            </a:r>
          </a:p>
          <a:p>
            <a:pPr marL="457200" lvl="0" indent="-457200">
              <a:buFont typeface="+mj-lt"/>
              <a:buAutoNum type="alphaUcPeriod"/>
            </a:pPr>
            <a:r>
              <a:rPr lang="en-US" sz="2000" dirty="0"/>
              <a:t>ExpressRoute Peering from Multiple  peering locations, with Active/Active VPN to each Site and multiple sources.</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197032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292662"/>
          </a:xfrm>
        </p:spPr>
        <p:txBody>
          <a:bodyPr/>
          <a:lstStyle/>
          <a:p>
            <a:r>
              <a:rPr lang="en-US" dirty="0"/>
              <a:t>Manage access to Storage Accounts using KeyVault</a:t>
            </a:r>
          </a:p>
          <a:p>
            <a:endParaRPr lang="en-US" dirty="0"/>
          </a:p>
        </p:txBody>
      </p:sp>
      <p:sp>
        <p:nvSpPr>
          <p:cNvPr id="3" name="Title 2"/>
          <p:cNvSpPr>
            <a:spLocks noGrp="1"/>
          </p:cNvSpPr>
          <p:nvPr>
            <p:ph type="title"/>
          </p:nvPr>
        </p:nvSpPr>
        <p:spPr/>
        <p:txBody>
          <a:bodyPr/>
          <a:lstStyle/>
          <a:p>
            <a:r>
              <a:rPr lang="en-US" dirty="0"/>
              <a:t>KeyVault Integrated Storage</a:t>
            </a: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3"/>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AzureFoundation for Nonprofits 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3"/>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6614118"/>
          </a:xfrm>
        </p:spPr>
        <p:txBody>
          <a:bodyPr/>
          <a:lstStyle/>
          <a:p>
            <a:pPr marL="571500" indent="-571500">
              <a:buFont typeface="Arial" panose="020B0604020202020204" pitchFamily="34" charset="0"/>
              <a:buChar char="•"/>
            </a:pPr>
            <a:r>
              <a:rPr lang="en-US" sz="1800" dirty="0" err="1"/>
              <a:t>Goto</a:t>
            </a:r>
            <a:r>
              <a:rPr lang="en-US" sz="1800" dirty="0"/>
              <a:t> </a:t>
            </a:r>
            <a:r>
              <a:rPr lang="en-US" sz="1800" dirty="0">
                <a:hlinkClick r:id="rId3"/>
              </a:rPr>
              <a:t>https://github.com/willstg/AzureFoundation</a:t>
            </a:r>
            <a:r>
              <a:rPr lang="en-US" sz="18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1800" dirty="0"/>
              <a:t>Start from Left to Right, one of the first tabs outlines the interview process</a:t>
            </a:r>
          </a:p>
          <a:p>
            <a:pPr marL="571500" indent="-571500">
              <a:buFont typeface="Arial" panose="020B0604020202020204" pitchFamily="34" charset="0"/>
              <a:buChar char="•"/>
            </a:pPr>
            <a:r>
              <a:rPr lang="en-US" sz="18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171450">
              <a:buFont typeface="Wingdings" panose="05000000000000000000" pitchFamily="2" charset="2"/>
              <a:buChar char="q"/>
            </a:pPr>
            <a:endParaRPr lang="en-US" sz="100" dirty="0"/>
          </a:p>
          <a:p>
            <a:pPr marL="1257300" lvl="4" indent="-571500">
              <a:buFont typeface="Courier New" panose="02070309020205020404" pitchFamily="49" charset="0"/>
              <a:buChar char="o"/>
            </a:pPr>
            <a:r>
              <a:rPr lang="en-US" sz="1600" dirty="0"/>
              <a:t>Is it a centralized or decentralized model?</a:t>
            </a:r>
          </a:p>
          <a:p>
            <a:pPr marL="1257300" lvl="4" indent="-571500">
              <a:buFont typeface="Courier New" panose="02070309020205020404" pitchFamily="49" charset="0"/>
              <a:buChar char="o"/>
            </a:pPr>
            <a:r>
              <a:rPr lang="en-US" sz="1600" dirty="0"/>
              <a:t>Do agencies/departments have their own procurement powers?</a:t>
            </a:r>
          </a:p>
          <a:p>
            <a:pPr marL="1257300" lvl="4" indent="-571500">
              <a:buFont typeface="Courier New" panose="02070309020205020404" pitchFamily="49" charset="0"/>
              <a:buChar char="o"/>
            </a:pPr>
            <a:r>
              <a:rPr lang="en-US" sz="1600" dirty="0"/>
              <a:t>Do they outsource or is all work done in-house?</a:t>
            </a:r>
          </a:p>
          <a:p>
            <a:pPr marL="1257300" lvl="4" indent="-571500">
              <a:buFont typeface="Courier New" panose="02070309020205020404" pitchFamily="49" charset="0"/>
              <a:buChar char="o"/>
            </a:pPr>
            <a:r>
              <a:rPr lang="en-US" sz="1600" dirty="0"/>
              <a:t>Are their agency/department resources shared or separated?</a:t>
            </a:r>
          </a:p>
          <a:p>
            <a:pPr marL="1257300" lvl="4" indent="-571500">
              <a:buFont typeface="Courier New" panose="02070309020205020404" pitchFamily="49" charset="0"/>
              <a:buChar char="o"/>
            </a:pPr>
            <a:r>
              <a:rPr lang="en-US" sz="1600" dirty="0"/>
              <a:t>Do they need special security around the shared/separated resources?</a:t>
            </a:r>
          </a:p>
          <a:p>
            <a:pPr marL="571500" lvl="1" indent="-571500">
              <a:buFont typeface="Arial" panose="020B0604020202020204" pitchFamily="34" charset="0"/>
              <a:buChar char="•"/>
            </a:pPr>
            <a:endParaRPr lang="en-US" sz="100" dirty="0"/>
          </a:p>
          <a:p>
            <a:pPr marL="571500" indent="-571500">
              <a:buFont typeface="Arial" panose="020B0604020202020204" pitchFamily="34" charset="0"/>
              <a:buChar char="•"/>
            </a:pPr>
            <a:r>
              <a:rPr lang="en-US" sz="1800" dirty="0"/>
              <a:t>Subscription Naming Conventions could be no changes, or customized.  Option to have less subscriptions.</a:t>
            </a:r>
          </a:p>
          <a:p>
            <a:pPr marL="571500" indent="-571500">
              <a:buFont typeface="Arial" panose="020B0604020202020204" pitchFamily="34" charset="0"/>
              <a:buChar char="•"/>
            </a:pPr>
            <a:r>
              <a:rPr lang="en-US" sz="18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18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1800" dirty="0"/>
              <a:t>Introduce ExpressRoute and the path to integrate with </a:t>
            </a:r>
            <a:r>
              <a:rPr lang="en-US" sz="1800" dirty="0" err="1"/>
              <a:t>IPSec</a:t>
            </a:r>
            <a:r>
              <a:rPr lang="en-US" sz="1800" dirty="0"/>
              <a:t> VPNs (Dynamic or Static routing).</a:t>
            </a:r>
          </a:p>
          <a:p>
            <a:pPr marL="571500" indent="-571500">
              <a:buFont typeface="Arial" panose="020B0604020202020204" pitchFamily="34" charset="0"/>
              <a:buChar char="•"/>
            </a:pPr>
            <a:r>
              <a:rPr lang="en-US" sz="1800" dirty="0"/>
              <a:t>Local Networks, IP space that will be accessible from Azure’s private connections.</a:t>
            </a:r>
          </a:p>
          <a:p>
            <a:pPr marL="571500" indent="-571500">
              <a:buFont typeface="Arial" panose="020B0604020202020204" pitchFamily="34" charset="0"/>
              <a:buChar char="•"/>
            </a:pPr>
            <a:r>
              <a:rPr lang="en-US" sz="1800" dirty="0"/>
              <a:t> 	</a:t>
            </a:r>
          </a:p>
          <a:p>
            <a:pPr marL="571500" indent="-571500">
              <a:buFont typeface="Arial" panose="020B0604020202020204" pitchFamily="34" charset="0"/>
              <a:buChar char="•"/>
            </a:pPr>
            <a:endParaRPr lang="en-US" sz="1800" dirty="0"/>
          </a:p>
          <a:p>
            <a:pPr marL="571500" indent="-571500">
              <a:buFont typeface="Arial" panose="020B0604020202020204" pitchFamily="34" charset="0"/>
              <a:buChar char="•"/>
            </a:pPr>
            <a:endParaRPr lang="en-US" sz="18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3"/>
              </a:rPr>
              <a:t>https://github.com/willstg/AzureFoundation</a:t>
            </a:r>
            <a:endParaRPr lang="en-US" dirty="0"/>
          </a:p>
        </p:txBody>
      </p:sp>
      <p:pic>
        <p:nvPicPr>
          <p:cNvPr id="3" name="Picture 2"/>
          <p:cNvPicPr>
            <a:picLocks noChangeAspect="1"/>
          </p:cNvPicPr>
          <p:nvPr/>
        </p:nvPicPr>
        <p:blipFill>
          <a:blip r:embed="rId4"/>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3"/>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3"/>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3"/>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3"/>
            </a:endParaRPr>
          </a:p>
          <a:p>
            <a:pPr marL="342900" indent="-342900">
              <a:buFont typeface="Arial" panose="020B0604020202020204" pitchFamily="34" charset="0"/>
              <a:buChar char="•"/>
            </a:pPr>
            <a:r>
              <a:rPr lang="en-US" sz="2000" dirty="0">
                <a:hlinkClick r:id="rId3"/>
              </a:rPr>
              <a:t>Standard SOW</a:t>
            </a:r>
            <a:r>
              <a:rPr lang="en-US" sz="2000" dirty="0"/>
              <a:t> </a:t>
            </a:r>
          </a:p>
          <a:p>
            <a:pPr marL="342900" indent="-342900">
              <a:buFont typeface="Arial" panose="020B0604020202020204" pitchFamily="34" charset="0"/>
              <a:buChar char="•"/>
            </a:pPr>
            <a:r>
              <a:rPr lang="en-US" sz="2000" dirty="0">
                <a:hlinkClick r:id="rId4"/>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5"/>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3"/>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10822"/>
          </a:xfrm>
        </p:spPr>
        <p:txBody>
          <a:bodyPr/>
          <a:lstStyle/>
          <a:p>
            <a:r>
              <a:rPr lang="en-US" sz="2000" dirty="0"/>
              <a:t>Enterprise Enrollment Portal:  </a:t>
            </a:r>
            <a:r>
              <a:rPr lang="en-US" sz="2000" dirty="0">
                <a:hlinkClick r:id="rId3"/>
              </a:rPr>
              <a:t>https://ea.azure.com</a:t>
            </a:r>
            <a:endParaRPr lang="en-US" sz="2000" dirty="0"/>
          </a:p>
          <a:p>
            <a:pPr marL="0" indent="0">
              <a:buNone/>
            </a:pPr>
            <a:r>
              <a:rPr lang="en-US" sz="2000" dirty="0"/>
              <a:t>Public Cloud:</a:t>
            </a:r>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MAC Support:  </a:t>
            </a:r>
            <a:r>
              <a:rPr lang="en-US" sz="2000" dirty="0">
                <a:hlinkClick r:id="rId6"/>
              </a:rPr>
              <a:t>http://aka.ms/AzureEntSupport</a:t>
            </a:r>
            <a:endParaRPr lang="en-US" sz="2000" dirty="0"/>
          </a:p>
          <a:p>
            <a:r>
              <a:rPr lang="en-US" sz="2000" dirty="0"/>
              <a:t>Office Portal:  </a:t>
            </a:r>
            <a:r>
              <a:rPr lang="en-US" sz="2000" dirty="0">
                <a:hlinkClick r:id="rId7"/>
              </a:rPr>
              <a:t>https://portal.office.com</a:t>
            </a:r>
            <a:endParaRPr lang="en-US" sz="2000" dirty="0"/>
          </a:p>
          <a:p>
            <a:r>
              <a:rPr lang="en-US" sz="2000" dirty="0"/>
              <a:t>Managing Azure Subscriptions with PowerShell </a:t>
            </a:r>
            <a:r>
              <a:rPr lang="en-US" sz="2000" dirty="0">
                <a:hlinkClick r:id="rId8"/>
              </a:rPr>
              <a:t>here</a:t>
            </a:r>
            <a:r>
              <a:rPr lang="en-US" sz="2000" dirty="0"/>
              <a:t> has some additional discussion</a:t>
            </a:r>
          </a:p>
          <a:p>
            <a:r>
              <a:rPr lang="en-US" sz="2000" dirty="0"/>
              <a:t>Review of the Azure Portal </a:t>
            </a:r>
            <a:r>
              <a:rPr lang="en-US" sz="2000" dirty="0">
                <a:hlinkClick r:id="rId9"/>
              </a:rPr>
              <a:t>here</a:t>
            </a:r>
            <a:r>
              <a:rPr lang="en-US" sz="2000" dirty="0"/>
              <a:t>.</a:t>
            </a:r>
          </a:p>
          <a:p>
            <a:endParaRPr lang="en-US" sz="2000" dirty="0"/>
          </a:p>
          <a:p>
            <a:pPr marL="0" indent="0">
              <a:buNone/>
            </a:pPr>
            <a:r>
              <a:rPr lang="en-US" sz="2000" dirty="0"/>
              <a:t>US Government Cloud</a:t>
            </a:r>
          </a:p>
          <a:p>
            <a:r>
              <a:rPr lang="en-US" sz="2000" dirty="0"/>
              <a:t>Microsoft Azure Government [MAG] Account Portal:  </a:t>
            </a:r>
            <a:r>
              <a:rPr lang="en-US" sz="2000" dirty="0">
                <a:hlinkClick r:id="rId10"/>
              </a:rPr>
              <a:t>https://account.windowsazure.us</a:t>
            </a:r>
            <a:endParaRPr lang="en-US" sz="2000" dirty="0"/>
          </a:p>
          <a:p>
            <a:r>
              <a:rPr lang="en-US" sz="2000" dirty="0"/>
              <a:t>MAG Azure Management:  </a:t>
            </a:r>
            <a:r>
              <a:rPr lang="en-US" sz="2000" dirty="0">
                <a:hlinkClick r:id="rId11"/>
              </a:rPr>
              <a:t>https://manage.windowsazure.us</a:t>
            </a:r>
            <a:endParaRPr lang="en-US" sz="2000" dirty="0"/>
          </a:p>
          <a:p>
            <a:r>
              <a:rPr lang="en-US" sz="2000" dirty="0"/>
              <a:t>MAG Support: </a:t>
            </a:r>
            <a:r>
              <a:rPr lang="en-US" sz="2000" u="sng" dirty="0">
                <a:hlinkClick r:id="rId12"/>
              </a:rPr>
              <a:t>http://aka.ms/azuregovsupport</a:t>
            </a:r>
            <a:endParaRPr lang="en-US" sz="2000" u="sng" dirty="0"/>
          </a:p>
          <a:p>
            <a:r>
              <a:rPr lang="en-US" sz="2000" dirty="0">
                <a:hlinkClick r:id="rId13"/>
              </a:rPr>
              <a:t>Azure Government Documentation</a:t>
            </a:r>
            <a:endParaRPr lang="en-US" sz="2000" dirty="0"/>
          </a:p>
          <a:p>
            <a:r>
              <a:rPr lang="en-US" sz="2000" dirty="0"/>
              <a:t>Getting Started with Azure PowerShell for Azure Government blog </a:t>
            </a:r>
            <a:r>
              <a:rPr lang="en-US" sz="2000" dirty="0">
                <a:hlinkClick r:id="rId14"/>
              </a:rPr>
              <a:t>here</a:t>
            </a:r>
            <a:r>
              <a:rPr lang="en-US" sz="2000" dirty="0"/>
              <a:t>. </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3"/>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3"/>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3"/>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3"/>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3"/>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Sovereign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3"/>
              </a:rPr>
              <a:t>Total Cost of Ownership Tool</a:t>
            </a:r>
            <a:endParaRPr lang="en-US" dirty="0"/>
          </a:p>
          <a:p>
            <a:r>
              <a:rPr lang="en-US" dirty="0">
                <a:hlinkClick r:id="rId4"/>
              </a:rPr>
              <a:t>Partner Investment Engine (PIE) </a:t>
            </a:r>
            <a:endParaRPr lang="en-US" dirty="0"/>
          </a:p>
          <a:p>
            <a:r>
              <a:rPr lang="en-US" dirty="0">
                <a:hlinkClick r:id="rId5"/>
              </a:rPr>
              <a:t>Yammer Group for Partners</a:t>
            </a:r>
            <a:endParaRPr lang="en-US" dirty="0"/>
          </a:p>
          <a:p>
            <a:r>
              <a:rPr lang="en-US" dirty="0">
                <a:hlinkClick r:id="rId6"/>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3.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f65bb1f-ea05-496a-8d40-636bcb76c6ea"/>
    <ds:schemaRef ds:uri="c0a86418-2b64-471f-9481-49bf08eb0dd7"/>
    <ds:schemaRef ds:uri="http://www.w3.org/XML/1998/namespace"/>
  </ds:schemaRefs>
</ds:datastoreItem>
</file>

<file path=customXml/itemProps2.xml><?xml version="1.0" encoding="utf-8"?>
<ds:datastoreItem xmlns:ds="http://schemas.openxmlformats.org/officeDocument/2006/customXml" ds:itemID="{8DBF57AF-D0DD-4DD1-AAB5-5D0E2DF9FBA5}">
  <ds:schemaRefs>
    <ds:schemaRef ds:uri="office.server.policy"/>
  </ds:schemaRefs>
</ds:datastoreItem>
</file>

<file path=customXml/itemProps3.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44135</TotalTime>
  <Words>8117</Words>
  <Application>Microsoft Office PowerPoint</Application>
  <PresentationFormat>Custom</PresentationFormat>
  <Paragraphs>1147</Paragraphs>
  <Slides>91</Slides>
  <Notes>91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91</vt:i4>
      </vt:variant>
    </vt:vector>
  </HeadingPairs>
  <TitlesOfParts>
    <vt:vector size="104" baseType="lpstr">
      <vt:lpstr>Arial</vt:lpstr>
      <vt:lpstr>Calibri</vt:lpstr>
      <vt:lpstr>Consolas</vt:lpstr>
      <vt:lpstr>Courier New</vt:lpstr>
      <vt:lpstr>Segoe</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AzureFoundation for Nonprofits Problem Statement</vt:lpstr>
      <vt:lpstr>Value Proposition</vt:lpstr>
      <vt:lpstr>Not All Clouds Are Created Equal*</vt:lpstr>
      <vt:lpstr>Commercial and Sovereign Cloud Integration</vt:lpstr>
      <vt:lpstr>Azure Commercial and Sovereign Clouds</vt:lpstr>
      <vt:lpstr>Commercial and Government</vt:lpstr>
      <vt:lpstr>Prerequisites and Checklist</vt:lpstr>
      <vt:lpstr>AzureFoundation Checklist</vt:lpstr>
      <vt:lpstr>The AzureFoundation Modules</vt:lpstr>
      <vt:lpstr>Technology Used in AzureFoundation</vt:lpstr>
      <vt:lpstr>Modules</vt:lpstr>
      <vt:lpstr>Security and Identity</vt:lpstr>
      <vt:lpstr>PowerPoint Presentation</vt:lpstr>
      <vt:lpstr>Azure Active Directory with a Sovereign Cloud</vt:lpstr>
      <vt:lpstr>MAG Domain Masking Options</vt:lpstr>
      <vt:lpstr>Identity Overview in the MAG</vt:lpstr>
      <vt:lpstr>Securing Privileged Access</vt:lpstr>
      <vt:lpstr>Azure Security Center </vt:lpstr>
      <vt:lpstr>Monitoring and Management</vt:lpstr>
      <vt:lpstr>PowerPoint Presentation</vt:lpstr>
      <vt:lpstr>Common Issues and Limitations</vt:lpstr>
      <vt:lpstr>Stakeholder Personas</vt:lpstr>
      <vt:lpstr>Important Information about Account Owners</vt:lpstr>
      <vt:lpstr>Financial Reporting for Enterprise Enrollment</vt:lpstr>
      <vt:lpstr>Financial Setup Using Departments</vt:lpstr>
      <vt:lpstr>Visualization</vt:lpstr>
      <vt:lpstr>Pattern Overview Per Department</vt:lpstr>
      <vt:lpstr>Alternative Approaches</vt:lpstr>
      <vt:lpstr>PowerPoint Presentation</vt:lpstr>
      <vt:lpstr>Azure Site Recovery</vt:lpstr>
      <vt:lpstr>Monitoring Azure</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Hybrid Networking Design</vt:lpstr>
      <vt:lpstr>AzureFoundation with One Region</vt:lpstr>
      <vt:lpstr>AzureFoundation with Two Regions</vt:lpstr>
      <vt:lpstr>AzureFoundation with Four Regions</vt:lpstr>
      <vt:lpstr>AzureFoundation with Redundancy</vt:lpstr>
      <vt:lpstr>Hybrid Network Integration</vt:lpstr>
      <vt:lpstr>Azure Built In Security</vt:lpstr>
      <vt:lpstr>AzureFoundation VNET Design </vt:lpstr>
      <vt:lpstr>AzureFoundation Virtual Network Appliances</vt:lpstr>
      <vt:lpstr>Why /16 versus /25</vt:lpstr>
      <vt:lpstr>WAN Resiliency </vt:lpstr>
      <vt:lpstr>Databases and Storage</vt:lpstr>
      <vt:lpstr>KeyVault Integrated Storage</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136</cp:revision>
  <dcterms:created xsi:type="dcterms:W3CDTF">2016-11-09T01:21:01Z</dcterms:created>
  <dcterms:modified xsi:type="dcterms:W3CDTF">2018-08-27T19:50:07Z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willst@microsoft.com</vt:lpwstr>
  </property>
  <property fmtid="{D5CDD505-2E9C-101B-9397-08002B2CF9AE}" pid="18" name="MSIP_Label_f42aa342-8706-4288-bd11-ebb85995028c_SetDate">
    <vt:lpwstr>2017-10-18T09:59:02.5012607-06:00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